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38.xml" ContentType="application/inkml+xml"/>
  <Override PartName="/ppt/notesSlides/notesSlide22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23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notesSlides/notesSlide24.xml" ContentType="application/vnd.openxmlformats-officedocument.presentationml.notesSlide+xml"/>
  <Override PartName="/ppt/ink/ink92.xml" ContentType="application/inkml+xml"/>
  <Override PartName="/ppt/notesSlides/notesSlide25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61" r:id="rId2"/>
    <p:sldId id="272" r:id="rId3"/>
    <p:sldId id="273" r:id="rId4"/>
    <p:sldId id="274" r:id="rId5"/>
    <p:sldId id="275" r:id="rId6"/>
    <p:sldId id="276" r:id="rId7"/>
    <p:sldId id="277" r:id="rId8"/>
    <p:sldId id="285" r:id="rId9"/>
    <p:sldId id="278" r:id="rId10"/>
    <p:sldId id="282" r:id="rId11"/>
    <p:sldId id="279" r:id="rId12"/>
    <p:sldId id="283" r:id="rId13"/>
    <p:sldId id="284" r:id="rId14"/>
    <p:sldId id="300" r:id="rId15"/>
    <p:sldId id="286" r:id="rId16"/>
    <p:sldId id="381" r:id="rId17"/>
    <p:sldId id="362" r:id="rId18"/>
    <p:sldId id="382" r:id="rId19"/>
    <p:sldId id="383" r:id="rId20"/>
    <p:sldId id="363" r:id="rId21"/>
    <p:sldId id="365" r:id="rId22"/>
    <p:sldId id="366" r:id="rId23"/>
    <p:sldId id="361" r:id="rId24"/>
    <p:sldId id="345" r:id="rId25"/>
    <p:sldId id="344" r:id="rId26"/>
    <p:sldId id="346" r:id="rId27"/>
    <p:sldId id="368" r:id="rId28"/>
    <p:sldId id="369" r:id="rId29"/>
    <p:sldId id="311" r:id="rId30"/>
    <p:sldId id="371" r:id="rId31"/>
    <p:sldId id="313" r:id="rId32"/>
    <p:sldId id="353" r:id="rId33"/>
    <p:sldId id="372" r:id="rId34"/>
    <p:sldId id="359" r:id="rId35"/>
    <p:sldId id="315" r:id="rId36"/>
    <p:sldId id="354" r:id="rId37"/>
    <p:sldId id="349" r:id="rId38"/>
    <p:sldId id="350" r:id="rId39"/>
    <p:sldId id="351" r:id="rId40"/>
    <p:sldId id="352" r:id="rId41"/>
    <p:sldId id="373" r:id="rId42"/>
    <p:sldId id="374" r:id="rId43"/>
    <p:sldId id="301" r:id="rId44"/>
    <p:sldId id="293" r:id="rId45"/>
    <p:sldId id="389" r:id="rId46"/>
    <p:sldId id="304" r:id="rId47"/>
    <p:sldId id="302" r:id="rId48"/>
    <p:sldId id="376" r:id="rId49"/>
    <p:sldId id="307" r:id="rId50"/>
    <p:sldId id="305" r:id="rId51"/>
    <p:sldId id="308" r:id="rId52"/>
    <p:sldId id="387" r:id="rId53"/>
    <p:sldId id="306" r:id="rId54"/>
    <p:sldId id="303" r:id="rId55"/>
    <p:sldId id="388" r:id="rId56"/>
    <p:sldId id="378" r:id="rId57"/>
    <p:sldId id="316" r:id="rId58"/>
    <p:sldId id="317" r:id="rId59"/>
    <p:sldId id="319" r:id="rId60"/>
    <p:sldId id="320" r:id="rId61"/>
    <p:sldId id="355" r:id="rId62"/>
    <p:sldId id="321" r:id="rId63"/>
    <p:sldId id="326" r:id="rId64"/>
    <p:sldId id="327" r:id="rId65"/>
    <p:sldId id="329" r:id="rId66"/>
    <p:sldId id="330" r:id="rId67"/>
    <p:sldId id="328" r:id="rId68"/>
    <p:sldId id="331" r:id="rId69"/>
    <p:sldId id="332" r:id="rId70"/>
    <p:sldId id="334" r:id="rId71"/>
    <p:sldId id="322" r:id="rId72"/>
    <p:sldId id="337" r:id="rId73"/>
    <p:sldId id="338" r:id="rId74"/>
    <p:sldId id="339" r:id="rId75"/>
    <p:sldId id="340" r:id="rId76"/>
    <p:sldId id="341" r:id="rId77"/>
    <p:sldId id="356" r:id="rId78"/>
    <p:sldId id="342" r:id="rId79"/>
    <p:sldId id="357" r:id="rId80"/>
    <p:sldId id="379" r:id="rId81"/>
    <p:sldId id="384" r:id="rId82"/>
    <p:sldId id="385" r:id="rId83"/>
    <p:sldId id="386" r:id="rId84"/>
    <p:sldId id="380" r:id="rId85"/>
    <p:sldId id="325" r:id="rId86"/>
    <p:sldId id="297" r:id="rId87"/>
    <p:sldId id="390" r:id="rId88"/>
    <p:sldId id="391" r:id="rId89"/>
    <p:sldId id="392" r:id="rId90"/>
    <p:sldId id="393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shita" initials="A" lastIdx="2" clrIdx="0">
    <p:extLst>
      <p:ext uri="{19B8F6BF-5375-455C-9EA6-DF929625EA0E}">
        <p15:presenceInfo xmlns:p15="http://schemas.microsoft.com/office/powerpoint/2012/main" userId="Akshita" providerId="None"/>
      </p:ext>
    </p:extLst>
  </p:cmAuthor>
  <p:cmAuthor id="2" name="Subhasree Patro" initials="SP" lastIdx="1" clrIdx="1">
    <p:extLst>
      <p:ext uri="{19B8F6BF-5375-455C-9EA6-DF929625EA0E}">
        <p15:presenceInfo xmlns:p15="http://schemas.microsoft.com/office/powerpoint/2012/main" userId="0af40d4840af9f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94706" autoAdjust="0"/>
  </p:normalViewPr>
  <p:slideViewPr>
    <p:cSldViewPr snapToGrid="0">
      <p:cViewPr varScale="1">
        <p:scale>
          <a:sx n="96" d="100"/>
          <a:sy n="96" d="100"/>
        </p:scale>
        <p:origin x="424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25T10:53:01.13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Pick a problem A whose hardness you (presumably) know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Prove lower bound for B using lower bound of A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2</a:t>
          </a:r>
          <a:r>
            <a:rPr lang="en-US" sz="240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Reduce</a:t>
          </a:r>
          <a:r>
            <a:rPr lang="en-US" sz="20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dirty="0">
            <a:latin typeface="Bahnschrift Light Condensed" panose="020B05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Pick a problem A whose hardness you (presumably) know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Prove lower bound for B using lower bound of A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2</a:t>
          </a:r>
          <a:r>
            <a:rPr lang="en-US" sz="240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Reduce</a:t>
          </a:r>
          <a:r>
            <a:rPr lang="en-US" sz="20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dirty="0">
            <a:latin typeface="Bahnschrift Light Condensed" panose="020B05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Pick a problem A whose hardness you (presumably) know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Conclude lower bound for B using lower bound of A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2</a:t>
          </a:r>
          <a:r>
            <a:rPr lang="en-US" sz="240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Reduce</a:t>
          </a:r>
          <a:r>
            <a:rPr lang="en-US" sz="20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dirty="0">
            <a:latin typeface="Bahnschrift Light Condensed" panose="020B05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Pick a problem A whose hardness you (presumably) know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2</a:t>
          </a:r>
          <a:r>
            <a:rPr lang="en-US" sz="240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Reduce</a:t>
          </a:r>
          <a:r>
            <a:rPr lang="en-US" sz="20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dirty="0">
            <a:latin typeface="Bahnschrift Light Condensed" panose="020B05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Conclude lower bound for B using lower bound of A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Pick a problem A whose hardness you (presumably) know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2</a:t>
          </a:r>
          <a:r>
            <a:rPr lang="en-US" sz="240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Reduce</a:t>
          </a:r>
          <a:r>
            <a:rPr lang="en-US" sz="20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dirty="0">
            <a:latin typeface="Bahnschrift Light Condensed" panose="020B05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pPr algn="l"/>
          <a:r>
            <a:rPr lang="en-US" sz="2000" dirty="0">
              <a:latin typeface="Bahnschrift Light Condensed" panose="020B0502040204020203" pitchFamily="34" charset="0"/>
            </a:rPr>
            <a:t>Prove lower bound for B using lower bound of A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750456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Pick a problem A whose hardness you (presumably) know</a:t>
          </a:r>
        </a:p>
      </dsp:txBody>
      <dsp:txXfrm>
        <a:off x="1495269" y="993514"/>
        <a:ext cx="1452386" cy="1822971"/>
      </dsp:txXfrm>
    </dsp:sp>
    <dsp:sp modelId="{47DA5750-48DC-4E4F-815D-0B05DBC30DAB}">
      <dsp:nvSpPr>
        <dsp:cNvPr id="0" name=""/>
        <dsp:cNvSpPr/>
      </dsp:nvSpPr>
      <dsp:spPr>
        <a:xfrm>
          <a:off x="5642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1</a:t>
          </a:r>
        </a:p>
      </dsp:txBody>
      <dsp:txXfrm>
        <a:off x="223793" y="1378337"/>
        <a:ext cx="1053325" cy="1053325"/>
      </dsp:txXfrm>
    </dsp:sp>
    <dsp:sp modelId="{00D2DC2C-7CA2-4A4B-B66D-3DDCAB7DC8E9}">
      <dsp:nvSpPr>
        <dsp:cNvPr id="0" name=""/>
        <dsp:cNvSpPr/>
      </dsp:nvSpPr>
      <dsp:spPr>
        <a:xfrm>
          <a:off x="4660727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Reduce</a:t>
          </a:r>
          <a:r>
            <a:rPr lang="en-US" sz="2000" kern="12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kern="1200" dirty="0">
            <a:latin typeface="Bahnschrift Light Condensed" panose="020B0502040204020203" pitchFamily="34" charset="0"/>
          </a:endParaRPr>
        </a:p>
      </dsp:txBody>
      <dsp:txXfrm>
        <a:off x="5405540" y="993514"/>
        <a:ext cx="1452386" cy="1822971"/>
      </dsp:txXfrm>
    </dsp:sp>
    <dsp:sp modelId="{EE8733A1-7662-4D0A-B39E-2218596CC81C}">
      <dsp:nvSpPr>
        <dsp:cNvPr id="0" name=""/>
        <dsp:cNvSpPr/>
      </dsp:nvSpPr>
      <dsp:spPr>
        <a:xfrm>
          <a:off x="3915913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2</a:t>
          </a:r>
          <a:r>
            <a:rPr lang="en-US" sz="2400" kern="1200" dirty="0"/>
            <a:t> </a:t>
          </a:r>
        </a:p>
      </dsp:txBody>
      <dsp:txXfrm>
        <a:off x="4134064" y="1378337"/>
        <a:ext cx="1053325" cy="1053325"/>
      </dsp:txXfrm>
    </dsp:sp>
    <dsp:sp modelId="{4BF699B1-BE15-42D1-9784-AA33CF29870E}">
      <dsp:nvSpPr>
        <dsp:cNvPr id="0" name=""/>
        <dsp:cNvSpPr/>
      </dsp:nvSpPr>
      <dsp:spPr>
        <a:xfrm>
          <a:off x="8570998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Prove lower bound for B using lower bound of A</a:t>
          </a:r>
        </a:p>
      </dsp:txBody>
      <dsp:txXfrm>
        <a:off x="9315811" y="993514"/>
        <a:ext cx="1452386" cy="1822971"/>
      </dsp:txXfrm>
    </dsp:sp>
    <dsp:sp modelId="{78E9A4E4-18A9-4B73-8007-A63A71C71937}">
      <dsp:nvSpPr>
        <dsp:cNvPr id="0" name=""/>
        <dsp:cNvSpPr/>
      </dsp:nvSpPr>
      <dsp:spPr>
        <a:xfrm>
          <a:off x="7826184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3</a:t>
          </a:r>
        </a:p>
      </dsp:txBody>
      <dsp:txXfrm>
        <a:off x="8044335" y="1378337"/>
        <a:ext cx="1053325" cy="1053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750456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Pick a problem A whose hardness you (presumably) know</a:t>
          </a:r>
        </a:p>
      </dsp:txBody>
      <dsp:txXfrm>
        <a:off x="1495269" y="993514"/>
        <a:ext cx="1452386" cy="1822971"/>
      </dsp:txXfrm>
    </dsp:sp>
    <dsp:sp modelId="{47DA5750-48DC-4E4F-815D-0B05DBC30DAB}">
      <dsp:nvSpPr>
        <dsp:cNvPr id="0" name=""/>
        <dsp:cNvSpPr/>
      </dsp:nvSpPr>
      <dsp:spPr>
        <a:xfrm>
          <a:off x="5642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1</a:t>
          </a:r>
        </a:p>
      </dsp:txBody>
      <dsp:txXfrm>
        <a:off x="223793" y="1378337"/>
        <a:ext cx="1053325" cy="1053325"/>
      </dsp:txXfrm>
    </dsp:sp>
    <dsp:sp modelId="{00D2DC2C-7CA2-4A4B-B66D-3DDCAB7DC8E9}">
      <dsp:nvSpPr>
        <dsp:cNvPr id="0" name=""/>
        <dsp:cNvSpPr/>
      </dsp:nvSpPr>
      <dsp:spPr>
        <a:xfrm>
          <a:off x="4660727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Reduce</a:t>
          </a:r>
          <a:r>
            <a:rPr lang="en-US" sz="2000" kern="12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kern="1200" dirty="0">
            <a:latin typeface="Bahnschrift Light Condensed" panose="020B0502040204020203" pitchFamily="34" charset="0"/>
          </a:endParaRPr>
        </a:p>
      </dsp:txBody>
      <dsp:txXfrm>
        <a:off x="5405540" y="993514"/>
        <a:ext cx="1452386" cy="1822971"/>
      </dsp:txXfrm>
    </dsp:sp>
    <dsp:sp modelId="{EE8733A1-7662-4D0A-B39E-2218596CC81C}">
      <dsp:nvSpPr>
        <dsp:cNvPr id="0" name=""/>
        <dsp:cNvSpPr/>
      </dsp:nvSpPr>
      <dsp:spPr>
        <a:xfrm>
          <a:off x="3915913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2</a:t>
          </a:r>
          <a:r>
            <a:rPr lang="en-US" sz="2400" kern="1200" dirty="0"/>
            <a:t> </a:t>
          </a:r>
        </a:p>
      </dsp:txBody>
      <dsp:txXfrm>
        <a:off x="4134064" y="1378337"/>
        <a:ext cx="1053325" cy="1053325"/>
      </dsp:txXfrm>
    </dsp:sp>
    <dsp:sp modelId="{4BF699B1-BE15-42D1-9784-AA33CF29870E}">
      <dsp:nvSpPr>
        <dsp:cNvPr id="0" name=""/>
        <dsp:cNvSpPr/>
      </dsp:nvSpPr>
      <dsp:spPr>
        <a:xfrm>
          <a:off x="8570998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Prove lower bound for B using lower bound of A</a:t>
          </a:r>
        </a:p>
      </dsp:txBody>
      <dsp:txXfrm>
        <a:off x="9315811" y="993514"/>
        <a:ext cx="1452386" cy="1822971"/>
      </dsp:txXfrm>
    </dsp:sp>
    <dsp:sp modelId="{78E9A4E4-18A9-4B73-8007-A63A71C71937}">
      <dsp:nvSpPr>
        <dsp:cNvPr id="0" name=""/>
        <dsp:cNvSpPr/>
      </dsp:nvSpPr>
      <dsp:spPr>
        <a:xfrm>
          <a:off x="7826184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3</a:t>
          </a:r>
        </a:p>
      </dsp:txBody>
      <dsp:txXfrm>
        <a:off x="8044335" y="1378337"/>
        <a:ext cx="1053325" cy="1053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750456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Pick a problem A whose hardness you (presumably) know</a:t>
          </a:r>
        </a:p>
      </dsp:txBody>
      <dsp:txXfrm>
        <a:off x="1495269" y="993514"/>
        <a:ext cx="1452386" cy="1822971"/>
      </dsp:txXfrm>
    </dsp:sp>
    <dsp:sp modelId="{47DA5750-48DC-4E4F-815D-0B05DBC30DAB}">
      <dsp:nvSpPr>
        <dsp:cNvPr id="0" name=""/>
        <dsp:cNvSpPr/>
      </dsp:nvSpPr>
      <dsp:spPr>
        <a:xfrm>
          <a:off x="5642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1</a:t>
          </a:r>
        </a:p>
      </dsp:txBody>
      <dsp:txXfrm>
        <a:off x="223793" y="1378337"/>
        <a:ext cx="1053325" cy="1053325"/>
      </dsp:txXfrm>
    </dsp:sp>
    <dsp:sp modelId="{00D2DC2C-7CA2-4A4B-B66D-3DDCAB7DC8E9}">
      <dsp:nvSpPr>
        <dsp:cNvPr id="0" name=""/>
        <dsp:cNvSpPr/>
      </dsp:nvSpPr>
      <dsp:spPr>
        <a:xfrm>
          <a:off x="4660727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Reduce</a:t>
          </a:r>
          <a:r>
            <a:rPr lang="en-US" sz="2000" kern="12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kern="1200" dirty="0">
            <a:latin typeface="Bahnschrift Light Condensed" panose="020B0502040204020203" pitchFamily="34" charset="0"/>
          </a:endParaRPr>
        </a:p>
      </dsp:txBody>
      <dsp:txXfrm>
        <a:off x="5405540" y="993514"/>
        <a:ext cx="1452386" cy="1822971"/>
      </dsp:txXfrm>
    </dsp:sp>
    <dsp:sp modelId="{EE8733A1-7662-4D0A-B39E-2218596CC81C}">
      <dsp:nvSpPr>
        <dsp:cNvPr id="0" name=""/>
        <dsp:cNvSpPr/>
      </dsp:nvSpPr>
      <dsp:spPr>
        <a:xfrm>
          <a:off x="3915913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2</a:t>
          </a:r>
          <a:r>
            <a:rPr lang="en-US" sz="2400" kern="1200" dirty="0"/>
            <a:t> </a:t>
          </a:r>
        </a:p>
      </dsp:txBody>
      <dsp:txXfrm>
        <a:off x="4134064" y="1378337"/>
        <a:ext cx="1053325" cy="1053325"/>
      </dsp:txXfrm>
    </dsp:sp>
    <dsp:sp modelId="{4BF699B1-BE15-42D1-9784-AA33CF29870E}">
      <dsp:nvSpPr>
        <dsp:cNvPr id="0" name=""/>
        <dsp:cNvSpPr/>
      </dsp:nvSpPr>
      <dsp:spPr>
        <a:xfrm>
          <a:off x="8570998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Conclude lower bound for B using lower bound of A</a:t>
          </a:r>
        </a:p>
      </dsp:txBody>
      <dsp:txXfrm>
        <a:off x="9315811" y="993514"/>
        <a:ext cx="1452386" cy="1822971"/>
      </dsp:txXfrm>
    </dsp:sp>
    <dsp:sp modelId="{78E9A4E4-18A9-4B73-8007-A63A71C71937}">
      <dsp:nvSpPr>
        <dsp:cNvPr id="0" name=""/>
        <dsp:cNvSpPr/>
      </dsp:nvSpPr>
      <dsp:spPr>
        <a:xfrm>
          <a:off x="7826184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3</a:t>
          </a:r>
        </a:p>
      </dsp:txBody>
      <dsp:txXfrm>
        <a:off x="8044335" y="1378337"/>
        <a:ext cx="1053325" cy="1053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750456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Pick a problem A whose hardness you (presumably) know</a:t>
          </a:r>
        </a:p>
      </dsp:txBody>
      <dsp:txXfrm>
        <a:off x="1495269" y="993514"/>
        <a:ext cx="1452386" cy="1822971"/>
      </dsp:txXfrm>
    </dsp:sp>
    <dsp:sp modelId="{47DA5750-48DC-4E4F-815D-0B05DBC30DAB}">
      <dsp:nvSpPr>
        <dsp:cNvPr id="0" name=""/>
        <dsp:cNvSpPr/>
      </dsp:nvSpPr>
      <dsp:spPr>
        <a:xfrm>
          <a:off x="5642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1</a:t>
          </a:r>
        </a:p>
      </dsp:txBody>
      <dsp:txXfrm>
        <a:off x="223793" y="1378337"/>
        <a:ext cx="1053325" cy="1053325"/>
      </dsp:txXfrm>
    </dsp:sp>
    <dsp:sp modelId="{00D2DC2C-7CA2-4A4B-B66D-3DDCAB7DC8E9}">
      <dsp:nvSpPr>
        <dsp:cNvPr id="0" name=""/>
        <dsp:cNvSpPr/>
      </dsp:nvSpPr>
      <dsp:spPr>
        <a:xfrm>
          <a:off x="4660727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Reduce</a:t>
          </a:r>
          <a:r>
            <a:rPr lang="en-US" sz="2000" kern="12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kern="1200" dirty="0">
            <a:latin typeface="Bahnschrift Light Condensed" panose="020B0502040204020203" pitchFamily="34" charset="0"/>
          </a:endParaRPr>
        </a:p>
      </dsp:txBody>
      <dsp:txXfrm>
        <a:off x="5405540" y="993514"/>
        <a:ext cx="1452386" cy="1822971"/>
      </dsp:txXfrm>
    </dsp:sp>
    <dsp:sp modelId="{EE8733A1-7662-4D0A-B39E-2218596CC81C}">
      <dsp:nvSpPr>
        <dsp:cNvPr id="0" name=""/>
        <dsp:cNvSpPr/>
      </dsp:nvSpPr>
      <dsp:spPr>
        <a:xfrm>
          <a:off x="3915913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2</a:t>
          </a:r>
          <a:r>
            <a:rPr lang="en-US" sz="2400" kern="1200" dirty="0"/>
            <a:t> </a:t>
          </a:r>
        </a:p>
      </dsp:txBody>
      <dsp:txXfrm>
        <a:off x="4134064" y="1378337"/>
        <a:ext cx="1053325" cy="1053325"/>
      </dsp:txXfrm>
    </dsp:sp>
    <dsp:sp modelId="{4BF699B1-BE15-42D1-9784-AA33CF29870E}">
      <dsp:nvSpPr>
        <dsp:cNvPr id="0" name=""/>
        <dsp:cNvSpPr/>
      </dsp:nvSpPr>
      <dsp:spPr>
        <a:xfrm>
          <a:off x="8570998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Conclude lower bound for B using lower bound of A</a:t>
          </a:r>
        </a:p>
      </dsp:txBody>
      <dsp:txXfrm>
        <a:off x="9315811" y="993514"/>
        <a:ext cx="1452386" cy="1822971"/>
      </dsp:txXfrm>
    </dsp:sp>
    <dsp:sp modelId="{78E9A4E4-18A9-4B73-8007-A63A71C71937}">
      <dsp:nvSpPr>
        <dsp:cNvPr id="0" name=""/>
        <dsp:cNvSpPr/>
      </dsp:nvSpPr>
      <dsp:spPr>
        <a:xfrm>
          <a:off x="7826184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3</a:t>
          </a:r>
        </a:p>
      </dsp:txBody>
      <dsp:txXfrm>
        <a:off x="8044335" y="1378337"/>
        <a:ext cx="1053325" cy="1053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750456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Pick a problem A whose hardness you (presumably) know</a:t>
          </a:r>
        </a:p>
      </dsp:txBody>
      <dsp:txXfrm>
        <a:off x="1495269" y="993514"/>
        <a:ext cx="1452386" cy="1822971"/>
      </dsp:txXfrm>
    </dsp:sp>
    <dsp:sp modelId="{47DA5750-48DC-4E4F-815D-0B05DBC30DAB}">
      <dsp:nvSpPr>
        <dsp:cNvPr id="0" name=""/>
        <dsp:cNvSpPr/>
      </dsp:nvSpPr>
      <dsp:spPr>
        <a:xfrm>
          <a:off x="5642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1</a:t>
          </a:r>
        </a:p>
      </dsp:txBody>
      <dsp:txXfrm>
        <a:off x="223793" y="1378337"/>
        <a:ext cx="1053325" cy="1053325"/>
      </dsp:txXfrm>
    </dsp:sp>
    <dsp:sp modelId="{00D2DC2C-7CA2-4A4B-B66D-3DDCAB7DC8E9}">
      <dsp:nvSpPr>
        <dsp:cNvPr id="0" name=""/>
        <dsp:cNvSpPr/>
      </dsp:nvSpPr>
      <dsp:spPr>
        <a:xfrm>
          <a:off x="4660727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Reduce</a:t>
          </a:r>
          <a:r>
            <a:rPr lang="en-US" sz="2000" kern="1200" baseline="0" dirty="0">
              <a:latin typeface="Bahnschrift Light Condensed" panose="020B0502040204020203" pitchFamily="34" charset="0"/>
            </a:rPr>
            <a:t> problem A to problem B</a:t>
          </a:r>
          <a:endParaRPr lang="en-US" sz="2000" kern="1200" dirty="0">
            <a:latin typeface="Bahnschrift Light Condensed" panose="020B0502040204020203" pitchFamily="34" charset="0"/>
          </a:endParaRPr>
        </a:p>
      </dsp:txBody>
      <dsp:txXfrm>
        <a:off x="5405540" y="993514"/>
        <a:ext cx="1452386" cy="1822971"/>
      </dsp:txXfrm>
    </dsp:sp>
    <dsp:sp modelId="{EE8733A1-7662-4D0A-B39E-2218596CC81C}">
      <dsp:nvSpPr>
        <dsp:cNvPr id="0" name=""/>
        <dsp:cNvSpPr/>
      </dsp:nvSpPr>
      <dsp:spPr>
        <a:xfrm>
          <a:off x="3915913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2</a:t>
          </a:r>
          <a:r>
            <a:rPr lang="en-US" sz="2400" kern="1200" dirty="0"/>
            <a:t> </a:t>
          </a:r>
        </a:p>
      </dsp:txBody>
      <dsp:txXfrm>
        <a:off x="4134064" y="1378337"/>
        <a:ext cx="1053325" cy="1053325"/>
      </dsp:txXfrm>
    </dsp:sp>
    <dsp:sp modelId="{4BF699B1-BE15-42D1-9784-AA33CF29870E}">
      <dsp:nvSpPr>
        <dsp:cNvPr id="0" name=""/>
        <dsp:cNvSpPr/>
      </dsp:nvSpPr>
      <dsp:spPr>
        <a:xfrm>
          <a:off x="8570998" y="602878"/>
          <a:ext cx="2979254" cy="260424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 Light Condensed" panose="020B0502040204020203" pitchFamily="34" charset="0"/>
            </a:rPr>
            <a:t>Prove lower bound for B using lower bound of A</a:t>
          </a:r>
        </a:p>
      </dsp:txBody>
      <dsp:txXfrm>
        <a:off x="9315811" y="993514"/>
        <a:ext cx="1452386" cy="1822971"/>
      </dsp:txXfrm>
    </dsp:sp>
    <dsp:sp modelId="{78E9A4E4-18A9-4B73-8007-A63A71C71937}">
      <dsp:nvSpPr>
        <dsp:cNvPr id="0" name=""/>
        <dsp:cNvSpPr/>
      </dsp:nvSpPr>
      <dsp:spPr>
        <a:xfrm>
          <a:off x="7826184" y="1160186"/>
          <a:ext cx="1489627" cy="14896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3</a:t>
          </a:r>
        </a:p>
      </dsp:txBody>
      <dsp:txXfrm>
        <a:off x="8044335" y="1378337"/>
        <a:ext cx="1053325" cy="105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6:32.7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54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634 0 24575,'-56'9'0,"10"2"0,-2 8 0,12-1 0,9-1 0,-7 0 0,7 0 0,0 0 0,-7 1 0,16-9 0,-7 6 0,0-6 0,7 0 0,-7 6 0,10-13 0,-1 5 0,0 0 0,1-6 0,-1 13 0,0-5 0,0 6 0,1-6 0,-1-2 0,0-7 0,8 7 0,-6-5 0,5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5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64 280 24575,'0'-34'0,"0"4"0,0 14 0,0 1 0,0-1 0,0 0 0,0 0 0,-7 7 0,5-5 0,-5 5 0,7-7 0,0 0 0,0 0 0,-7 7 0,5-5 0,-5 6 0,0-1 0,5-5 0,-12 12 0,12 23 0,-5-7 0,7 23 0,0-22 0,0 1 0,0 0 0,0 0 0,0-1 0,0 1 0,7-7 0,-5 5 0,5-5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0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281 205 24575,'0'49'0,"-16"-10"0,3 21 0,-15-9 0,7 11 0,-12 15 0,9-11 0,-8 10 0,20-13 0,-6-12 0,16-3 0,-14-11 0,14-10 0,-6 7 0,0-6 0,6 8 0,-7 1 0,9 0 0,0-1 0,-8 1 0,6 11 0,-6-8 0,0 8 0,6-12 0,-6-8 0,8-3 0,0-9 0,0-1 0,0 1 0,0 0 0,0 0 0,0-63 0,21-2 0,-14-11 0,2-4 0,34-20-264,-30 30 0,0 1 264,27-13 0,-16-11 0,5 26 0,-8-9 0,-3 21 0,-7 0 0,6 4 0,-7 8 0,0-10 528,6 0-528,-14 10 0,6-8 0,-1 17 0,-5-7 0,5 9 0,-7 0 0,0 0 0,7 0 0,-5 0 0,5-9 0,0 7 0,-5-7 0,5 9 0,-7 0 0,7 7 0,-6-5 0,6 5 0,-7-7 0,0-9 0,0-3 0,0-8 0,8-1 0,3 0 0,-1 10 0,-2 1 0,-8 11 0,0-1 0,14 42 0,-11-17 0,11 34 0,-14-27 0,0 0 0,0 0 0,0-1 0,0 1 0,0 0 0,0 0 0,7-8 0,-5 6 0,5-5 0,-7 7 0,0 0 0,0-1 0,0 1 0,0 9 0,0-7 0,0 7 0,0-9 0,0 0 0,7-7 0,2-2 0,8-24 0,-8 6 0,-1-23 0,-1 15 0,-5-15 0,5 16 0,-7-7 0,0 9 0,0 0 0,0 0 0,0 0 0,-8 7 0,7 30 0,-6-7 0,7 23 0,0-21 0,0-1 0,0 1 0,0 0 0,0 0 0,0-1 0,0 1 0,0 0 0,0 0 0,0-1 0,0 1 0,0 0 0,0 0 0,0-1 0,0 1 0,0 0 0,0 0 0,0-1 0,0 1 0,0 0 0,-7-7 0,5 5 0,-5-6 0,7 8 0,0 0 0,0 0 0,0 0 0,0-1 0,-7 1 0,5 9 0,-12-7 0,12 16 0,-5-6 0,0-1 0,5-2 0,-5-9 0,7 0 0,0-1 0,0 1 0,-7 0 0,5 0 0,-5-1 0,7 1 0,-7 0 0,5 9 0,-5-7 0,7 7 0,0 0 0,0-7 0,0 7 0,-7-9 0,5 9 0,-5-7 0,7 16 0,-8-6 0,6 20 0,-14-9 0,14 10 0,-15-13 0,15-8 0,-6-3 0,8-10 0,-7 1 0,5 0 0,-5 0 0,7-1 0,7-57 0,-5 29 0,5-48 0,-7 45 0,0 0 0,0-9 0,0-2 0,0-36 0,0 9 0,0-37 0,10 11 0,3-14 0,0 14 0,7 3 0,-18 15 0,16 10 0,-16 13 0,6 5 0,-1 16 0,-5-7 0,5 9 0,-7 7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1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1025 24575,'0'-45'0,"0"-4"0,0 22 0,0-10 0,0-16 0,0 12 0,0-3 0,0 10 0,0 16 0,0-8 0,0 11 0,0-1 0,0 0 0,0 0 0,0 0 0,-7 7 0,5-5 0,-5 5 0,7-7 0,0 0 0,0 0 0,0 1 0,0-1 0,0 0 0,0 0 0,0 0 0,0 0 0,0 0 0,0 0 0,0 0 0,0 0 0,0 1 0,0-1 0,0 0 0,0 0 0,0 0 0,0 0 0,0 0 0,0-9 0,0 7 0,0-17 0,-8 8 0,6-1 0,-6 3 0,8 9 0,0 0 0,0 0 0,0 8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3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391 527 24575,'31'-71'0,"1"1"0,1 7 0,15 10 0,-25 13 0,38-12 0,-37 10 0,10-13 0,-18 16 0,-7 14 0,-7 16 0,-25 2 0,-19 7 0,-35 0 0,11 0 0,-24 0 0,10 0 0,0 9 0,3 3 0,26 7 0,2 9 0,22-9 0,2 6 0,16-9 0,2-7 0,7-2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1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936 398 24575,'-70'25'0,"1"-1"0,-2-3 0,5 2 0,14 5 0,3 3 0,0-1 0,2-1 0,-16 6 0,8 7 0,16-24 0,4-8 0,17 4 0,-28 6 0,16-8 0,-9 14 0,4-16 0,17-1 0,-7-1 0,9-8 0,-9 0 0,14-17 0,4-15 0,30-33 0,8 11 0,-3 8 0,3-1-454,15-22 454,-11 25 0,1 0 0,9-22 0,9 2 0,-26 34 0,-1-7 0,-11 21 0,-1 1 0,1 6 454,-7-5-454,5 12 0,4-13 0,9 4 0,22-8 0,-10 0 0,21-2 0,-21 3 0,9 6 0,-11-4 0,-10 14 0,-2-6 0,-9 8 0,-14 7 0,3 22 0,-20 2 0,5 17 0,-17-12 0,7 1 0,-6-10 0,16-2 0,-4-9 0,12 0 0,-5 0 0,0-8 0,5 6 0,-5-12 0,7 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6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24575,'-36'36'0,"10"-4"0,12-16 0,12 0 0,-12-1 0,13 1 0,-7 0 0,8 0 0,0-1 0,0 10 0,-7-7 0,6 7 0,-6-9 0,7 0 0,0 0 0,0-1 0,0 1 0,0 0 0,0 0 0,0 0 0,0-1 0,0 1 0,0 0 0,0 0 0,0-1 0,0 1 0,0 0 0,0 9 0,0-7 0,0 7 0,0-9 0,0-1 0,0 1 0,0 0 0,-8-7 0,-1-40 0,-1 15 0,2-31 0,1 31 0,5 1 0,-12-1 0,13 0 0,-7 0 0,8 0 0,-7 0 0,6 0 0,-6 0 0,7 0 0,0-9 0,-17 14 0,13-12 0,-19 21 0,14-5 0,-7 7 0,0 0 0,7-17 0,2 6 0,7-14 0,0 9 0,0 0 0,0 0 0,0 50 0,0-24 0,0 41 0,0-35 0,0-1 0,0 1 0,0 0 0,0 0 0,0-1 0,0 1 0,0 0 0,0 0 0,0-1 0,0 1 0,0 0 0,0 0 0,0-1 0,0 1 0,0 0 0,0 0 0,0-1 0,7 1 0,-5 0 0,5 0 0,-7-1 0,0 1 0,0 0 0,0 0 0,0-1 0,0 1 0,0 0 0,0 0 0,0 0 0,0-1 0,0-6 0,0-2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4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0 202 24575,'94'-34'0,"-47"16"0,0-1 0,1 1 0,-2 0 0,34-15 0,-4 11 0,-13 10 0,0 3 0,-12 1 0,-3 5 0,-12-5 0,1 8 0,0 0 0,-10 0 0,7 0 0,-16 0 0,17 0 0,-17 0 0,7 0 0,0 0 0,-7 0 0,16 0 0,-16 0 0,7 0 0,-9 0 0,0 0 0,0 0 0,-1 0 0,1 0 0,0 0 0,0 0 0,-1 0 0,1 0 0,0 0 0,0 0 0,-1 0 0,1 0 0,0 0 0,0 0 0,-1 0 0,1 0 0,-51 0 0,3 0 0,-47 10 0,16-8 0,12 7 0,2-1 0,13-6 0,-1 6 0,9-8 0,-6 0 0,16 0 0,-7 0 0,9 0 0,0 0 0,0 0 0,0 0 0,0 0 0,7 7 0,-5-5 0,-4 5 0,0 0 0,-7-5 0,9 5 0,-10-7 0,8 7 0,-7-5 0,9 5 0,0-7 0,7 7 0,-5 1 0,5 1 0,-6-2 0,-1-7 0,0 0 0,0 0 0,0 0 0,0 7 0,0-5 0,0 5 0,0-7 0,0 0 0,1 0 0,-1 7 0,0-5 0,0 5 0,0-7 0,0 7 0,0-6 0,0 6 0,0-7 0,0 0 0,0 0 0,1 0 0,-1 0 0,0 8 0,0-7 0,0 6 0,0-7 0,0 0 0,0 0 0,0 0 0,0 0 0,1 0 0,6 7 0,32-5 0,1 5 0,17-7 0,-7 0 0,-15 0 0,6 0 0,-10 0 0,10 0 0,-7 0 0,7 0 0,-9 0 0,0 0 0,0 0 0,-1 0 0,1 0 0,0 0 0,0 0 0,-1 0 0,1 0 0,0 0 0,0 0 0,0 0 0,-1 0 0,1 0 0,0 0 0,0 0 0,-1 0 0,1 0 0,0 0 0,0 0 0,-1 0 0,1 0 0,0 0 0,0 0 0,-8-7 0,6 5 0,-5-5 0,7 0 0,0 5 0,-1-5 0,10-1 0,3 6 0,8-6 0,13-2 0,-10 8 0,9-7 0,-11 9 0,11 0 0,-8 0 0,8 0 0,-12 0 0,1 0 0,11 0 0,-8 0 0,8 0 0,-21 0 0,7 0 0,-15 0 0,6 0 0,-10 0 0,1 0 0,0 0 0,0 0 0,-1 0 0,-53 0 0,17 0 0,-58 0 0,28 0 0,-11 9 0,-1 3 0,0-1 0,12 7 0,-9-16 0,30 13 0,-16-13 0,27 5 0,-6-7 0,9 0 0,0 0 0,1 0 0,-1 0 0,0 0 0,0 0 0,0 0 0,-9 0 0,6 0 0,-6 0 0,9 0 0,1 0 0,-1 0 0,0 0 0,0 0 0,0 0 0,0 0 0,0 0 0,0 0 0,0 0 0,0 0 0,0 0 0,1 0 0,6 7 0,-5-6 0,5 6 0,0 0 0,-5-5 0,5 5 0,-7 0 0,0-5 0,0 5 0,0 0 0,0-5 0,15 5 0,23-7 0,-1 0 0,16 0 0,-21 0 0,0 0 0,-1 0 0,1 0 0,9 0 0,-7 0 0,7 0 0,-9 0 0,0 0 0,9 0 0,-7 0 0,7 0 0,0 0 0,-7 0 0,7 0 0,-9 0 0,0 0 0,-1 0 0,1 0 0,0 0 0,0 0 0,9 0 0,0 0 0,1 0 0,7 0 0,-15 0 0,16 0 0,-16 0 0,7 0 0,-9 0 0,0 0 0,9 0 0,-7 0 0,7 0 0,0 0 0,-7 0 0,7 0 0,-9 0 0,-1 0 0,1 0 0,0 0 0,0 0 0,-1 0 0,1 0 0,0 0 0,0 0 0,-1 0 0,1 0 0,0 0 0,0 0 0,-1 0 0,1 0 0,0 0 0,0 0 0,-1 0 0,1-7 0,0 5 0,0-5 0,-1 0 0,1 5 0,0-5 0,0 0 0,0 5 0,-1-12 0,1 12 0,0-5 0,0 0 0,-1 5 0,1-5 0,0 0 0,0 5 0,-1-5 0,1 7 0,0-7 0,0 5 0,-15-5 0,-28 7 0,5 0 0,-29 0 0,33 0 0,-17 0 0,17 0 0,-7 0 0,9 0 0,-9 0 0,6 0 0,-6 0 0,0 0 0,7 0 0,-7 7 0,-1-5 0,8 5 0,-7-7 0,0 8 0,7-6 0,-17 6 0,17-8 0,-7 0 0,0 0 0,6 0 0,-15 0 0,16 0 0,-17 0 0,17 0 0,-7 0 0,9 0 0,0 0 0,0 0 0,0 0 0,0 0 0,0 0 0,1 0 0,-1 0 0,0 0 0,0 0 0,0 0 0,0 0 0,0 0 0,-9 0 0,7 0 0,-7 7 0,9-5 0,-10 5 0,8-7 0,-7 0 0,9 7 0,-9-5 0,7 5 0,-7-7 0,-1 8 0,8-6 0,-16 6 0,6-8 0,1 0 0,-8 8 0,17-6 0,-7 6 0,9-8 0,0 0 0,0 0 0,0 0 0,0 0 0,0 0 0,1 0 0,-1 0 0,0 0 0,0 0 0,0 0 0,0 0 0,0 0 0,0 0 0,0 0 0,0 0 0,1 0 0,-1 0 0,0 0 0,0 0 0,0 0 0,0 0 0,0 0 0,7 7 0,-5-5 0,12 5 0,-5-7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3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105 194 24575,'33'0'0,"-3"0"0,-15 0 0,1 0 0,0 0 0,0 0 0,-1 0 0,1 0 0,0 0 0,0 0 0,-1 0 0,1 0 0,0 0 0,0 0 0,-1 0 0,1 0 0,0 0 0,0 0 0,-1 0 0,-43 0 0,18 0 0,-36 0 0,30 0 0,0 0 0,0 0 0,0 0 0,0 0 0,0 0 0,0 0 0,1 0 0,-1 0 0,7 7 0,-5-5 0,5 5 0,0 0 0,-5-5 0,5 5 0,-7-7 0,7 7 0,-5-5 0,5 5 0,1 0 0,-7-6 0,7 6 0,-8 0 0,0-5 0,0 5 0,0-7 0,44 0 0,-18 0 0,36 0 0,-31 0 0,1 0 0,0 0 0,0 0 0,-1 0 0,1 0 0,0 0 0,0 0 0,0-7 0,-1 5 0,1-5 0,0 7 0,0 0 0,-1 0 0,-13 7 0,-18-5 0,-3 5 0,-11-7 0,14 0 0,0 0 0,0 0 0,0 0 0,49 0 0,-22 0 0,49 0 0,-42 0 0,7 0 0,-10 0 0,1 0 0,0 0 0,0 0 0,0 0 0,-1 0 0,1 0 0,0 0 0,0 0 0,-1-7 0,1 5 0,0-5 0,0 7 0,-8-7 0,6 5 0,-5-5 0,7 0 0,0 5 0,-1-12 0,1 12 0,0-5 0,0 7 0,-8-7 0,6 5 0,-5-5 0,7 0 0,0 6 0,-1-7 0,1 8 0,0-7 0,0 6 0,-1-6 0,1 7 0,0 0 0,0 0 0,-1-8 0,1 7 0,0-6 0,0 0 0,9 5 0,2-5 0,10-1 0,-10 6 0,-2-7 0,-9 9 0,0 0 0,-1 0 0,1-7 0,0 6 0,0-7 0,-1 8 0,1 0 0,0 0 0,0-7 0,-1 6 0,1-6 0,0 7 0,0 0 0,0-8 0,-1 7 0,1-13 0,0 5 0,0 0 0,-1 2 0,1 0 0,0 5 0,0-5 0,-8 0 0,-40 5 0,5-5 0,-33 7 0,23 0 0,10 7 0,2-5 0,9 5 0,-9-7 0,6 0 0,-6 7 0,9-5 0,0 12 0,1-13 0,-11 14 0,8-13 0,-7 7 0,9-2 0,0-6 0,0 6 0,7 0 0,-5-5 0,-4 5 0,0-7 0,-7 0 0,0 8 0,6 1 0,-6 1 0,9-3 0,7 0 0,-5-5 0,5 5 0,1 0 0,-7-5 0,7 5 0,-8 0 0,-9-6 0,6 6 0,-15-7 0,16 7 0,-8-5 0,11 5 0,-1-7 0,0 0 0,0 0 0,0 0 0,0 0 0,0 0 0,0 0 0,0 0 0,0 0 0,8-7 0,1-2 0,30 0 0,-10 2 0,19 7 0,-17 0 0,1 0 0,0 0 0,0 0 0,-1 0 0,1 0 0,0-7 0,0 5 0,-8-12 0,6 13 0,-5-7 0,7 8 0,0 0 0,0 0 0,0-16 0,0 12 0,1-12 0,-1 16 0,0 0 0,0-7 0,-1 5 0,1-5 0,0 0 0,0 5 0,-8-5 0,-1 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223 151 24575,'-28'0'0,"-6"0"0,15 0 0,-15 0 0,16 0 0,-7 0 0,9 7 0,0-5 0,7 12 0,-5-13 0,5 6 0,35-21 0,-17 4 0,44-14 0,-26 15 0,1-7 0,6 6 0,-16 1 0,7-6 0,-9 13 0,-1-5 0,1 7 0,9-8 0,-7 6 0,7-13 0,-9 6 0,0-7 0,0 7 0,-1 2 0,-6 7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4:1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672 329 24575,'36'0'0,"-4"0"0,-7-8 0,-7 6 0,7-6 0,-9 8 0,0 0 0,-7-7 0,5 5 0,-6-5 0,1 0 0,5 5 0,-5-5 0,0 0 0,5 5 0,-5-5 0,-1 0 0,6 5 0,-12-12 0,12 13 0,-5-14 0,0 7 0,-2-8 0,0 0 0,-6 0 0,13 0 0,-12 14 0,12-3 0,-12 26 0,12-18 0,-12 18 0,12-19 0,-13 12 0,13-12 0,-5 5 0,7-14 0,-7-2 0,5 0 0,-13 23 0,6-2 0,-7 18 0,0-14 0,0 0 0,0-1 0,-7-6 0,-2-2 0,-6-7 0,-1 0 0,0 0 0,0 0 0,0 0 0,0 0 0,0 0 0,0 0 0,0 0 0,0 0 0,1 0 0,-1 0 0,0 0 0,0 0 0,0 0 0,0 0 0,0 0 0,0 0 0,0 0 0,0 0 0,0 0 0,1 0 0,-1 0 0,0 0 0,0 0 0,0 0 0,0 0 0,0 0 0,0 0 0,0 0 0,0 0 0,1 0 0,-1 0 0,0 0 0,0 0 0,0 0 0,0 0 0,0 7 0,0-5 0,0 5 0,7 0 0,-5-5 0,5 5 0,-6-7 0,-1 0 0,7-7 0,-5 5 0,5-12 0,-7 12 0,7-12 0,-5 12 0,5-5 0,0 0 0,-5 5 0,5-5 0,-7 7 0,1 0 0,-1-7 0,0 5 0,0-5 0,-9 7 0,6 0 0,1 7 0,4-5 0,12 12 0,-12-5 0,5-1 0,1 6 0,-7-12 0,14 12 0,-23-12 0,20 12 0,-12-5 0,9-1 0,-2-1 0,-7-7 0,0 0 0,7 7 0,2 2 0,7 7 0,0 0 0,0-1 0,14-34 0,-3 12 0,12-30 0,2 28 0,-7-5 0,16 12 0,-7-13 0,1 13 0,6-15 0,-7 15 0,1-13 0,6 13 0,-7-13 0,10 5 0,0-9 0,-1 9 0,1-6 0,-1 6 0,-8-1 0,6-5 0,-16 14 0,7-13 0,-9 13 0,0-5 0,-1 7 0,1 0 0,0 0 0,0-7 0,-1 5 0,1-5 0,0 0 0,0 5 0,0-5 0,-1 0 0,1 5 0,0-5 0,0 7 0,-1 0 0,-6-7 0,5-2 0,-5-7 0,7 1 0,9 6 0,-7-5 0,7 12 0,-10-12 0,1 12 0,-7-12 0,5 12 0,-12-5 0,5 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9:20.0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1580 24575,'0'-48'0,"0"-2"0,0-1 0,0-8 0,0 20 0,0 1 0,0 4 0,0 16 0,-7 0 0,-2 11 0,-6 7 0,-1 0 0,0 0 0,1 0 0,6-16 0,2 5 0,7-14 0,0 9 0,0-8 0,0 6 0,0-7 0,0 9 0,0 0 0,0 1 0,0-1 0,0 0 0,0 1 0,0-1 0,7 7 0,-5-5 0,12 13 0,-13-13 0,13 12 0,-5-5 0,6 0 0,1 5 0,-1-5 0,1 7 0,-1 0 0,1 0 0,-1 0 0,1-7 0,9 6 0,2-6 0,-1 7 0,8 0 0,-7 0 0,9 0 0,0 0 0,-9 0 0,7 0 0,-7 0 0,0 0 0,7 0 0,-7 0 0,0 0 0,7-8 0,-17 6 0,17-6 0,-16 1 0,7 5 0,-10-5 0,1 7 0,-1 0 0,1 0 0,-1 0 0,1 0 0,-1 0 0,1 0 0,9 0 0,-8 0 0,8 0 0,-9 0 0,8 0 0,-6 0 0,16 0 0,-16 0 0,16-8 0,-17 6 0,17-6 0,-16 8 0,16 0 0,-7 0 0,9 0 0,16 0 0,-12 0 0,12 0 0,-16 0 0,0 0 0,1 0 0,-1 0 0,0 0 0,0 0 0,0 0 0,-9 0 0,7 0 0,-7 0 0,9 0 0,0 0 0,0 0 0,0 0 0,0 0 0,0 0 0,0 0 0,0 0 0,0 0 0,1 0 0,-11 0 0,6 0 0,-15 0 0,6 0 0,-8 0 0,1 0 0,-58 15 0,9-2 0,-13-5 0,-7 1 0,-42 11-492,40-18 0,-2-1 353,-7 5 1,0-1 138,-1-4 0,1-2 0,8 1 0,0 0-188,1 0 1,1 0 187,-38 0 0,-1 0 0,14 0 0,4 0 0,13 0 0,12 0 0,2 0 0,12 0 983,-1 0-730,10 0 147,3 0-400,8 0 0,0 0 0,1 7 0,-1-5 0,0 5 0,1-7 0,-1 0 0,0 0 0,0 0 0,1 0 0,-1 7 0,0-5 0,1 4 0,-1 1 0,-9-5 0,7 12 0,-6-5 0,-1 7 0,7 0 0,-7-6 0,16 3 0,-5-11 0,40 5 0,1-7 0,35 0 0,13 0 0,-10 0 0,24 0 0,-23 0 0,23 0 0,-24 0 0,10 0 0,-13 0 0,-1 0 0,-10 0 0,8 0 0,-20 0 0,19 9 0,-19 2 0,9 8 0,-1 0 0,-8-9 0,9 7 0,-12-7 0,0 0 0,0 6 0,0-14 0,12 6 0,-10 0 0,10-6 0,-12 6 0,0 0 0,12-6 0,-9 14 0,19-14 0,-19 14 0,9-14 0,-12 14 0,0-14 0,-9 13 0,7-13 0,-16 5 0,6-7 0,-8 0 0,-1 0 0,1 0 0,-1 0 0,1 0 0,-1 0 0,10 0 0,13 0 0,13 0 0,-1 0 0,9 0 0,-20 0 0,8 0 0,-20-7 0,-2 5 0,-10-5 0,1 7 0,-1 0 0,1 0 0,0 0 0,-1-7 0,1 5 0,8-5 0,3 7 0,9 0 0,0 0 0,1 0 0,-1 0 0,0 0 0,-9 0 0,6 0 0,-15 0 0,7 0 0,-10 0 0,1 0 0,0 0 0,-1 0 0,1 0 0,8 0 0,-6 0 0,16 0 0,-7 0 0,9-8 0,-9 6 0,7-14 0,-17 14 0,17-14 0,-16 14 0,7-6 0,-10 1 0,1 5 0,-1-5 0,1 7 0,-1 0 0,1 0 0,9 0 0,2-8 0,20 6 0,3-6 0,12 8 0,-12 0 0,9 0 0,-29-7 0,15 5 0,-18-5 0,9 7 0,-9 0 0,-2 0 0,-10-7 0,10 6 0,-7-6 0,16 7 0,-16 0 0,15-8 0,-6 6 0,21-16 0,-9 16 0,8-15 0,1 15 0,-19-6 0,17 0 0,-29 6 0,8-6 0,-9 8 0,-1 0 0,-6-7 0,-2-2 0,-7-27 0,-7 15 0,-4-36 0,-15 27 0,4-29 0,-7-5 0,8-1 0,-1-11 0,11 15 0,-7-1 0,7 11 0,0-8 0,-6 9 0,14-12 0,-14 12 0,15-9 0,-6 19 0,1 2 0,5 13 0,-5 10 0,7-1 0,0 0 0,0 1 0,7 6 0,11 2 0,0 7 0,7 0 0,-1 0 0,-6 0 0,16 0 0,-16 7 0,6-6 0,-8 13 0,-1-5 0,-6 6 0,5-6 0,-12 5 0,4-6 0,-6 8 0,0 0 0,7-8 0,-5 6 0,5-5 0,-7 6 0,0 1 0,0-1 0,7 1 0,2-1 0,15 2 0,3 0 0,0 0 0,7 0 0,-7 0 0,9 1 0,0 0 0,-9-1 0,-2 0 0,-10-9 0,1-1 0,-8 0 0,6 2 0,-5-1 0,6 6 0,1-5 0,-1 6 0,2 10 0,8-6 0,-5 15 0,6-6 0,0 0 0,-7-3 0,6-8 0,-10-2 0,-6 1 0,5-8 0,-13 6 0,6-12 0,9 5 0,4-7 0,16 8 0,0 2 0,-9 7 0,-2-1 0,-10 0 0,10 0 0,-7-7 0,7 6 0,-10-6 0,1 6 0,-1 1 0,1-1 0,-1 1 0,1-1 0,-1 1 0,1-7 0,-8 4 0,6-4 0,-5 0 0,6 4 0,1-4 0,-1 0 0,1 5 0,0-13 0,-1 13 0,1-5 0,-1-1 0,1 6 0,8-4 0,-6 6 0,7 0 0,-10 0 0,1-1 0,9 2 0,-8-1 0,8 0 0,-9 0 0,8 0 0,-6 0 0,7 1 0,-10-2 0,1 1 0,-1-1 0,10 2 0,-7-1 0,8 10 0,-11-9 0,11 17 0,-8-16 0,16 8 0,-16-10 0,7 9 0,-9-7 0,1 7 0,-2-10 0,1 1 0,-1-1 0,-6 1 0,5 0 0,-6-1 0,8 1 0,-1-1 0,1 1 0,-1-1 0,1 1 0,1 8 0,-2-6 0,3 16 0,7-15 0,3 15 0,-1-15 0,7 15 0,-7-7 0,0 0 0,7 6 0,-16-6 0,7 0 0,-8-2 0,5-3 0,-4-4 0,13-3 0,-4-8 0,9-7 0,0 8 0,1 2 0,-1 8 0,0 0 0,-8 8 0,6-6 0,-15 5 0,15-7 0,-16 7 0,7-6 0,-7 14 0,-2-15 0,2 16 0,-3-16 0,2 6 0,-1-8 0,-1 0 0,2 8 0,-1-6 0,0 7 0,0-10 0,0 10 0,0-7 0,2 15 0,-2-15 0,1 16 0,0-7 0,0 0 0,1 7 0,-2-16 0,1 15 0,-1-15 0,1 7 0,-2-10 0,1 1 0,-1 0 0,1-1 0,-1 1 0,1-1 0,-1 1 0,1-1 0,-1 1 0,1-1 0,0 1 0,-1-8 0,-6 6 0,4-12 0,-4 5 0,0 0 0,-2 1 0,-7 8 0,-7-7 0,-11-3 0,-21-6 0,-11-18 0,-30-32 0,25 4-371,13-1 1,0-1 370,-13-11 0,24 19 0,1-1 0,-24-24 0,15 15 0,8-9 0,-4 20 0,15 0 0,-6 5 741,9 7-741,0 0 0,-1-7 0,2 16 0,-1-16 0,1 16 0,-1-7 0,0 1 0,1 6 0,-1-7 0,1 0 0,-9 6 0,-4-15 0,2 15 0,-7-15 0,7 7 0,-9-1 0,9 2 0,1 1 0,10 7 0,-1-7 0,9 9 0,-6 7 0,19 2 0,22 23 0,6 16 0,20 7 0,-15 8 0,-2-11 0,0 1 0,0-1 0,2 11 0,-9-8 0,7 8 0,-8-10 0,11 10 0,-3-8 0,3 8 0,-1 1 0,-9-9 0,7 8 0,-16-11 0,14 1 0,-14-1 0,6 0 0,-8 0 0,8 0 0,-6 0 0,6 0 0,-8 0 0,8 0 0,-7-9 0,6-2 0,-10-10 0,2 10 0,-1-7 0,0 7 0,0-10 0,-1-6 0,1-2 0,-1 0 0,1 1 0,-1 1 0,1 5 0,-1-6 0,1 8 0,0-1 0,-1 1 0,1-1 0,-1 1 0,1-8 0,-1 6 0,1-5 0,-1 6 0,1 1 0,-1-1 0,2 10 0,-1-7 0,0 7 0,0-10 0,-8 1 0,6-1 0,-12 1 0,12-1 0,-12 1 0,4 8 0,-6 3 0,0 10 0,-7-11 0,-2 8 0,-7-16 0,6 7 0,3-10 0,0 1 0,5-1 0,-21 2 0,12-1 0,-15 10 0,1 1 0,-18 23 0,11-10 0,-17 11 0,29-15 0,-14 0 0,15-9 0,1-2 0,4-10 0,13 1 0,-23 9 0,12 1 0,-14 11 0,7 10 0,-8-8 0,6 8 0,-20 30 0,19-30 0,-19 30 0,21-41 0,-6 0 0,8 0 0,-10 12 0,-3 2 0,0 0 0,-12 39-661,-5-14 661,8 10 0,6-38 0,-2 1 0,-15 36 0,21-41 0,-1 1 0,0 9 0,3-1 0,-17 27 0,-11 3 0,32-36 0,-1-2 0,-29 25-183,10 6 183,12-13 0,-7-1 0,9-10 0,0-4 0,4-11 0,-1 0 654,7 0-654,-6 1 190,8-1-190,1-9 0,-9 22 0,-1-18 0,0 12 0,1-9 0,10-16 0,-2 16 0,2-16 0,-2 15 0,-7-6 0,5 10 0,-6-1 0,-2 11 0,7-8 0,-6-1 0,9-4 0,1-7 0,0 0 0,-1 7 0,2-16 0,6 6 0,-4-8 0,12-1 0,-5-13 0,7-40 0,11-21 0,0-23 0,11 7 0,-1 13 0,-1 0 0,1 0 0,-2 12 0,0 2 0,-2 21 0,0 2 0,-9 10 0,7-10 0,-6 7 0,8-7 0,-2 9 0,-6 1 0,5-1 0,-6 0 0,1 1 0,5 6 0,-5-14 0,7 12 0,2-23 0,-1 7 0,11-21 0,1 17 0,1-14 0,-5 26 0,-7-15 0,-3 23 0,2-12 0,-1 21 0,-8-12 0,6 12 0,-63 4 0,2 21 0,-41 10 0,42-11 0,3 1 0,-22 19 0,21-19 0,-2 0 0,-33 20 0,1 1 0,2 0 0,26-5 0,-9 1 0,28-3 0,-15 1 0,18-10 0,0 6 0,2-15 0,10 6 0,7-10 0,-5 1 0,39-67 0,2 25 0,-3-19 0,3-2 0,36-9 0,-21 4 0,23-13 0,-23 13 0,10-2 0,-14 7 0,-2 11 0,0-1 0,1 1 0,-1 0 0,-9 9 0,6-7 0,-15 16 0,7-7 0,-10 9 0,1 1 0,-1 6 0,1 2 0,-1 0 0,2-11 0,-1 0 0,3-27 0,6 15 0,4-10 0,-1 6 0,6 6 0,-15 1 0,6 2 0,-10 16 0,1-4 0,-1 4 0,2-16 0,0-2 0,9-9 0,-6-1 0,5 10 0,-8 3 0,-2 8 0,1 0 0,-1 7 0,-6-4 0,5 11 0,-6-5 0,1 0 0,5-2 0,-5-16 0,8-2 0,1-9 0,-1 9 0,1-7 0,-2 16 0,0 0 0,0 4 0,-8 6 0,-1 6 0,-23 29 0,-6 15 0,-17 24 0,-5 10 0,15-29 0,1 0-463,-11 36 463,6-35 0,-1-1 0,-4 29 0,4-33 0,-2 0 0,-11 37 0,-10 0 0,18-30 0,-2 9 0,4-20 0,-1 9 0,1-12 0,1-8 0,0 6 0,0-14 463,7 14-463,-5-14 0,6 14 0,-8-14 0,8 14 0,-7-14 0,7 14 0,-8-6 0,8 8 0,-6-8 0,5 6 0,-7-14 0,8 15 0,3-17 0,-1 16 0,8-16 0,-7 7 0,10-10 0,6 1 0,-5-1 0,5 1 0,-6-1 0,-1 1 0,-9 1 0,14-2 0,-12 2 0,14-2 0,-6 1 0,6 0 0,-5-1 0,12 1 0,-12-1 0,4 10 0,-7 2 0,-1 9 0,1-9 0,-1 7 0,3-17 0,-2 8 0,8-9 0,2-1 0,0 1 0,-2-8 0,1 6 0,-6-12 0,5 12 0,-8 3 0,-8 2 0,5 15 0,-14-6 0,3 20 0,-5-9 0,-14 11 0,11-14 0,0-7 0,14-4 0,10-9 0,-1-1 0,7 1 0,-5-8 0,6-1 0,-1 0 0,-14 3 0,11 15 0,-14 3 0,9-1 0,7-3 0,-4-8 0,5-1 0,1 1 0,1-14 0,20-25 0,-1-7 0,22-29 0,9 5 0,14-12 0,0 0-293,-22 24 0,-1 0 293,11-24 0,-10 24 0,0 0 0,9-20 0,8 8 0,-14 6 0,-11 21 0,-2 2 0,-10 17 0,-6-6 586,4 12-586,-11-12 0,-29 31 0,-9-2 0,-33 27 0,4 11 0,-2 4-487,11 9 487,-11 2 0,25-16 0,-1-2 0,9-22 0,15-3 0,1-8 0,4-1 0,12-1 487,-5-13-487,7-20 0,0-11 0,0-14 0,0 7 0,0-12 0,0-2 0,0-26 0,0 11 0,0-11 0,0 26 0,0-9 0,0 8 0,0 1 0,0-9 0,0 20 0,0-9 0,0 12 0,0 9 0,-16-7 0,12 16 0,-12-16 0,9 16 0,5-16 0,-5 16 0,-1-16 0,6 16 0,-6-16 0,8 16 0,0-6 0,0 8 0,-7 7 0,6-5 0,-13 12 0,12 23 0,-5-7 0,7 22 0,0-20 0,0 8 0,0-6 0,0 16 0,0-16 0,0 6 0,0-8 0,0 0 0,0-1 0,0-6 0,0-2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16.85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16383,'59'0'0,"0"0"0,-5 0 0,-2 0 0,39 0 0,-33 0 0,18 0 0,-28 0 0,-9 0 0,21 10 0,-20-8 0,8 7 0,0-9 0,-9 0 0,10 0 0,-13 0 0,1 0 0,-1 0 0,-8 0 0,6 8 0,-16-6 0,16 7 0,1-9 0,3 0 0,-3 0 0,-1 8 0,-16-6 0,23 6 0,-21-8 0,12 0 0,-2 0 0,-11 7 0,18-5 0,-13 5 0,1-7 0,5 0 0,-6 0 0,1 0 0,4 0 0,-4 0 0,-1 0 0,16 0 0,-21 0 0,13 0 0,0 0 0,-12 0 0,19 0 0,-14 0 0,-1 0 0,6 0 0,-5 0 0,-1 0 0,6 0 0,-6 0 0,1 0 0,-2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24.238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1 242 16383,'72'0'0,"0"0"0,8 0 0,0 0 0,-4 0 0,1 0 0,18 0 0,3 0 0,-1 0 0,3 0 0,-22 0 0,3 0 0,1 0 0,-1-1 0,1 1 0,2 1 0,5 2 0,1 3 0,0 0 0,0-1 0,-1 1 0,2 1 0,7 4 0,1 1 0,-1 0 0,-4-1 0,-1 1 0,-4-1 0,-15 0 0,-3-1 0,1-1 0,4-2 0,2-1 0,-5-1 0,9 0 0,-2 0 0,18 2 0,2-1 0,-3-5 0,-2 1 0,-17 10 0,-3 0 0,0-10 0,-2-1 0,-7 5 0,-2 0 0,-7-6 0,0 0 0,7 0 0,-2 0 0,36 0 0,-35 5 0,0 1 0,-6-4 0,0-1 0,0 5 0,0 0 0,-1-6 0,-2 0 0,26 0 0,10 0 0,-24 0 0,-1 0 0,-5 9 0,-9-7 0,0 8 0,9-10 0,-9 9 0,0-7 0,8 7 0,-7-9 0,-1 0 0,8 0 0,-19 0 0,20 0 0,-9 0 0,0 0 0,8 0 0,-8 0 0,12 0 0,27 0 0,-32 0 0,30 0 0,-37 0 0,0 0 0,-3 0 0,0 0 0,-8 0 0,8 0 0,-21 7 0,8-5 0,-8 5 0,10-7 0,-1 0 0,1 0 0,0 0 0,-1 0 0,-8 0 0,6 0 0,-16 0 0,14 0 0,-8-14 0,1 11 0,5-19 0,-13 13 0,6-13 0,-7-3 0,-1 0 0,1 2 0,0 7 0,7 0 0,1 7 0,8 2 0,-8 7 0,6 0 0,-3 0 0,-2 0 0,9 0 0,-16 0 0,14 0 0,-108 0 0,52-8 0,-32 8 0,-6-2 0,11-15 0,-12 14 0,-14-16 0,11 16 0,-24-8 0,9 11 0,1 0 0,-10-10 0,24 7 0,-11-7 0,14 10 0,1-9 0,10 6 0,-8-15 0,21 15 0,-21-15 0,20 7 0,-20-10 0,21 11 0,-21-9 0,20 9 0,-20-11 0,9 1 0,0 8 0,-9-6 0,21 15 0,-10-14 0,1 15 0,8-14 0,-8 14 0,0-7 0,8 9 0,-20-9 0,20 7 0,-19-8 0,-9 10 0,1 0 0,-12 0 0,16 0 0,1 0 0,-1 0 0,0 10 0,-13 2 0,9 9 0,-9 1 0,13-1 0,-14 1 0,11-1 0,-10 1 0,13-10 0,12 5 0,-9-5 0,20 6 0,-20 3 0,21-3 0,-10-6 0,12 4 0,1-6 0,-1 8 0,-39 11 0,29-8 0,-3-6 0,-1 1 0,-4 4 0,-22 11 0,14-8 0,-13 19 0,10-9 0,-11 11 0,14-12 0,1-2 0,-1 0 0,12-8 0,-9 8 0,9-10 0,-1 8 0,4-7 0,0 7 0,8-10 0,-8 2 0,-1-1 0,10 0 0,0-1 0,-7 1 0,-1 7 0,4-6 0,-8 6 0,24-9 0,-10 2 0,0-1 0,0 0 0,1 0 0,8-1 0,-6-7 0,6 5 0,-9-5 0,1 9 0,-1-1 0,0-8 0,0 6 0,1-6 0,-13 1 0,10 5 0,-10-14 0,1 15 0,8-14 0,-20 6 0,21-9 0,-10 0 0,1 0 0,-8 0 0,4 0 0,-1 0 0,25 0 0,3 0 0,2 0 0,57-51 0,-30 31 0,58-32 0,-9 45 0,1 7 0,36 0 0,-10 0 0,-16 0 0,1 0 0,-16 0 0,4 0 0,13 0 0,8 0 0,-7 0 0,-10 0 0,-1 0 0,37 5 0,2 2 0,-29 0 0,0 1 0,33 6 0,-1 2 0,-31-3 0,0-1 0,-1-5 0,4-2 0,-3 1 0,6 6 0,-2-1 0,-1-9 0,2-1 0,12 12 0,-3 0 0,-24-12 0,0 1 0,27 10 0,1 1 0,-23-11 0,0-1 0,21 12 0,-1 0 0,-24-12 0,-2 1 0,8 9 0,2 1 0,-1-10 0,0-1 0,0 4 0,0 1 0,0 0 0,0 0 0,0-5 0,0 1 0,-1 3 0,2 1 0,19 2 0,-1-2 0,-23-4 0,2-1 0,3 4 0,6 0 0,-6-1 0,-5-3 0,1-2 0,13 1 0,7 0 0,-7 0 0,-10 0 0,-1 0 0,3 0 0,6 0 0,-7 0 0,-5 0 0,-3 0 0,25 0 0,1 0 0,-16 0 0,-2 0 0,9 0 0,-1 0 0,-16 0 0,-2 0 0,-1 0 0,0 0 0,39 0 0,-1 0 0,-13 0 0,-3 0 0,-15 0 0,-11 0 0,-2 0 0,-22 0 0,7 0 0,-16 0 0,14 7 0,-7-5 0,-1 5 0,-71 23 0,-3-22 0,-6 13 0,-3-2 0,-21-16 0,-11 7 0,11 1 0,-14-9 0,14 18 0,-10-18 0,9 18 0,-13-17 0,40 8 0,-2 0 0,-42-9 0,44 9 0,-2 0 0,1-4 0,0 0 0,-1 6 0,-2-1 0,-6-4 0,-2-1 0,1 4 0,0 1 0,0-4 0,0-2 0,0 1 0,0 1 0,0 4 0,0-1 0,-10-9 0,1-1 0,7 4 0,-1 1 0,-6 1 0,0-2 0,9-4 0,-1 1 0,-8 4 0,0-1 0,14-4 0,1-2 0,-13 1 0,0 0 0,14 0 0,2 0 0,-1 0 0,0 0 0,-7 0 0,1 0 0,7 0 0,-2 0 0,-6 0 0,-2 0 0,1 0 0,0 0 0,0 0 0,0 0 0,0 0 0,0 0 0,0 0 0,0 0 0,-1 0 0,1 0 0,8 0 0,0 0 0,-5 0 0,-2 0 0,-6 0 0,1 0 0,8 0 0,1 0 0,-9 0 0,2 0 0,-27 0 0,0 0 0,0 0 0,40 0 0,-2 0 0,-42 0 0,43 5 0,0 1 0,-39-4 0,0 19 0,39-20 0,0 0 0,6 10 0,0-1 0,-47-7 0,6 18 0,10-19 0,-1 18 0,-9-18 0,24 17 0,-11-17 0,14 7 0,1-9 0,10 0 0,-7 0 0,19 0 0,-8 0 0,4 0 0,15 0 0,3 7 0,71 38 0,-16-19 0,42 35 0,-34-40 0,0 5 0,11-6 0,-9-2 0,9 1 0,1 1 0,2 0 0,11 0 0,1 1 0,13 1 0,4 1 0,14-11 0,-30 0 0,0 0 0,25 0 0,-9 2 0,-1 0 0,10-2 0,-18 0 0,2 0 0,-15-5 0,-2 1 0,8 4 0,2 2 0,8 0 0,1-1 0,-8-6 0,0 0 0,6 5 0,3 1 0,18-1 0,-1 2 0,-20 0 0,-1 0 0,23 0 0,-2-2 0,-35 0 0,-2-2 0,7-2 0,0-2 0,34 8 0,-42-3 0,0 0 0,1-4 0,-2 0 0,44 6 0,-43-6 0,0-2 0,0-5 0,0 0 0,43 10 0,-43-9 0,0 1 0,38 8 0,1-10 0,0 0 0,0 0 0,0 0 0,-14 0 0,10 0 0,-24 0 0,24 0 0,-23 0 0,23 0 0,4 0 0,-11 0 0,8 0 0,-40 0 0,-3 0 0,-12 0 0,1 0 0,0 0 0,-1 0 0,-8 0 0,6 0 0,-7 0 0,21 0 0,-8 0 0,20 0 0,-21 0 0,21 0 0,-9 0 0,0 0 0,-3 0 0,-11 0 0,-1 0 0,-8 0 0,6 0 0,-16 0 0,14 0 0,-5 0 0,-2 0 0,9 0 0,-6 0 0,-1 0 0,7 0 0,-6 0 0,-1 0 0,7 0 0,-16 0 0,17 0 0,-10 0 0,11 0 0,-11 0 0,9 0 0,-16 0 0,14 7 0,-7 2 0,-1 13 0,-8-4 0,-9 12 0,-7-6 0,0 1 0,0 4 0,-7-4 0,-9-1 0,-9-1 0,-9-14 0,0 6 0,-3-13 0,0 6 0,-11-8 0,8 0 0,-19 10 0,7-8 0,1 7 0,-9-9 0,9 0 0,-12 0 0,-13 10 0,21-7 0,-33 7 0,34-10 0,-23 0 0,14 0 0,1 0 0,-1 0 0,0 0 0,0 0 0,1 0 0,-1 0 0,12 0 0,-9 0 0,9 0 0,-28 0 0,12 0 0,-12 0 0,16 0 0,0 0 0,12 0 0,-9 0 0,-5 0 0,-1 0 0,-11 0 0,1 0 0,-4 0 0,-1 0 0,-9 0 0,10 0 0,0 0 0,-11 0 0,11 0 0,-14 0 0,0 0 0,0 0 0,0 0 0,39 6 0,0 0 0,-43-3 0,43 3 0,0-1 0,-39-5 0,26 0 0,-2 0 0,18 0 0,-1 0 0,-16 0 0,0 0 0,-24 0 0,-1 0 0,0 0 0,0 0 0,0 0 0,0 0 0,14 0 0,-11 0 0,25 0 0,-11 0 0,26 0 0,-9 0 0,9 0 0,0 0 0,3 0 0,11 0 0,0 0 0,0 0 0,0 0 0,10 0 0,-8 0 0,8 0 0,-1 0 0,-13 0 0,12 0 0,-15 0 0,7 0 0,0 0 0,1 0 0,-1 0 0,9 0 0,-6 0 0,6 0 0,-8 0 0,8 0 0,-6 0 0,6 0 0,1 0 0,-15 0 0,22 0 0,-12 0 0,9 7 0,5 2 0,-5 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27.68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0 311 16383,'69'0'0,"1"0"0,28 0 0,3 0 0,-10 0 0,3 0 0,-10 0 0,5 0 0,1 0 0,1 0 0,-1 0 0,1 0 0,0 0 0,1 0 0,1 0 0,-14 0 0,2 0 0,1 0 0,-3 0 0,15 0 0,-1 0 0,-4 0 0,-17-1 0,-2 0 0,4 3 0,1 4 0,6 3 0,-3 1 0,-9-1 0,3 1 0,-1 1 0,14 4 0,8 3 0,-8-1 0,-6-3 0,-5-1 0,12 1 0,0 0 0,-8 1 0,-3-2 0,-8-5 0,-2-1 0,-9 0 0,-2-2 0,40-5 0,0 0 0,-14 0 0,-4 0 0,-13 0 0,-1 9 0,-11-7 0,-2 8 0,-1-10 0,-9 0 0,9 0 0,1 0 0,2 0 0,11 0 0,-11 0 0,9 0 0,-20 0 0,8 0 0,-12 0 0,1 0 0,-10 0 0,-2 0 0,5 0 0,-11 0 0,18 0 0,-12 0 0,8 0 0,2 0 0,1 0 0,13 0 0,-10-9 0,21 7 0,-21-6 0,21-1 0,-9 7 0,12-8 0,-12 2 0,-3 6 0,-11-6 0,-1 0 0,1 6 0,-10-14 0,7 15 0,-16-6 0,17-2 0,-1-1 0,5 0 0,-5-5 0,0 13 0,5-14 0,1 13 0,8-14 0,-12 15 0,-8-14 0,6 7 0,-16-1 0,14 2 0,-7 1 0,-1 5 0,6-5 0,-6 0 0,1-2 0,5-6 0,-13-1 0,-83 7 0,37 2 0,-21 6 0,-3 2 0,5-1 0,8 0 0,-8 0 0,0 0 0,-3 0 0,-1 0 0,-7-10 0,7 8 0,-10-17 0,-1 17 0,-14-18 0,11 8 0,-24 0 0,9 2 0,-13 0 0,14-2 0,-10-1 0,10-7 0,-14 18 0,0-19 0,14 18 0,-11-18 0,11 19 0,-14-19 0,0 18 0,0-7 0,14 10 0,-10-11 0,23 9 0,-9-9 0,13 11 0,0 0 0,1 0 0,10 0 0,-7 0 0,7 0 0,1 0 0,3 0 0,0 0 0,8 0 0,-8 0 0,11 0 0,0 0 0,0 0 0,1 0 0,-1 0 0,0 0 0,0 0 0,0 0 0,-11 0 0,8 0 0,-8 8 0,11-6 0,-11 6 0,-19 10 0,0-14 0,-12 23 0,16-25 0,0 17 0,-13-17 0,9 17 0,-9-17 0,-1 7 0,11-9 0,-25 11 0,25-9 0,-10 9 0,13-11 0,0 9 0,0-7 0,1 7 0,10-9 0,-7 0 0,19 0 0,-8 0 0,11 0 0,0 0 0,0 0 0,0 0 0,1 8 0,-17-5 0,21 5 0,-19-8 0,24 8 0,-10-6 0,9 6 0,-6-8 0,7 0 0,-1 7 0,-6-5 0,6 13 0,-9-13 0,10 6 0,-8 0 0,8-6 0,-10 14 0,10-14 0,-8 14 0,8-14 0,-1 7 0,-6-1 0,6-6 0,1 6 0,-8-8 0,8 0 0,-1 7 0,-13-5 0,21 5 0,-12-7 0,9 7 0,-2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0.09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33 16383,'55'0'0,"-1"0"0,3 0 0,0 0 0,39 0 0,-24 0 0,-19 0 0,-2 0 0,3 0 0,37 0 0,-25 0 0,10 0 0,-25 0 0,-3 0 0,1 0 0,-10 0 0,9 0 0,-11 0 0,0 0 0,-10 0 0,7 0 0,-16 0 0,14 0 0,-7 0 0,9 0 0,-9 0 0,7 0 0,-8 0 0,1 0 0,5 0 0,-6 0 0,1 0 0,4 0 0,-4 0 0,-1 0 0,6 0 0,-5 0 0,-1 0 0,6 0 0,-6 0 0,1 0 0,5 0 0,-6-7 0,1 5 0,4-12 0,-4 12 0,-1-5 0,6 7 0,-5 0 0,-1 0 0,-1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2.29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1 207 16383,'78'0'0,"1"0"0,-5 0 0,-3 0 0,-15 0 0,-2 0 0,44 0 0,-36 0 0,2 0 0,-7 0 0,0 0 0,-7 0 0,0 0 0,4 0 0,-2 0 0,28 0 0,0 0 0,10 0 0,-35 0 0,18 0 0,-33 0 0,20 0 0,-21 0 0,9 0 0,-11 0 0,-1 0 0,1 0 0,0 0 0,-1 0 0,-8-7 0,-3 5 0,7-5 0,-12 7 0,19 0 0,-15 0 0,1-7 0,4-2 0,-4 0 0,-1 2 0,6 0 0,-5-2 0,-1 0 0,6-5 0,-12 5 0,11-6 0,-11-1 0,12 7 0,-6-5 0,1 12 0,4-5 0,-4 0 0,-1 5 0,6-12 0,-12 5 0,4-7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6.35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118 1 16383,'74'0'0,"1"0"0,-1 0 0,-2 0 0,-1 0 0,0 0 0,1 0 0,0 0 0,-1 0 0,19-1 0,2 2 0,-8 2 0,5 2 0,-3 2 0,-17 2 0,-3 3 0,2-2 0,12-2 0,2-3 0,-3 4 0,9 10 0,3 1 0,2-6 0,9-2 0,-13 0 0,-25-3 0,1 2 0,23 4 0,12 3 0,-12-3 0,-22-6 0,-4-2 0,33 2 0,2-1 0,-20-1 0,0-1 0,18-6 0,-3 0 0,-37 4 0,0 1 0,27-4 0,-3 0 0,5 9 0,-29-10 0,0 0 0,39 0 0,0 0 0,-14 0 0,-4 0 0,-13 0 0,0 0 0,-1 0 0,-11 0 0,9 0 0,-21 0 0,10 0 0,-13 0 0,1 0 0,0 0 0,-1 0 0,1 0 0,-1 0 0,13 0 0,-10 0 0,21 0 0,5 0 0,1-10 0,-2 9 0,4 0 0,22-8 0,-22 8 0,0 2 0,12-1 0,-4 0 0,-13 0 0,-12 0 0,-3 0 0,-11 0 0,-10 0 0,7 0 0,-6 0 0,8 0 0,-8 0 0,6 0 0,-7 0 0,1 0 0,6 0 0,-7 0 0,1 0 0,6 0 0,-7 0 0,21 0 0,-8 0 0,8 0 0,0 0 0,-1 0 0,3 0 0,-16 0 0,0 0 0,-16 0 0,14 0 0,-7 0 0,-1 0 0,6 0 0,-5 0 0,-8 28 0,-3-7 0,-21 17 0,-9-15 0,-1-7 0,-6 0 0,-3 0 0,8-7 0,-16 8 0,16-8 0,-8 1 0,-15 5 0,19-13 0,-29 6 0,23-8 0,-9 8 0,1-6 0,-13 15 0,10-14 0,-21 15 0,9-6 0,-12 9 0,-14 1 0,11-11 0,-24 10 0,10-8 0,-1 9 0,-9-9 0,10 7 0,-14-18 0,14 18 0,-11-7 0,11-1 0,-14 8 0,14-17 0,-10 7 0,10 1 0,-1-9 0,-9 9 0,24-11 0,-11 0 0,14 0 0,1 0 0,-1 9 0,12-7 0,-9 7 0,9-9 0,-1 0 0,-7 0 0,7 0 0,1 0 0,-25 10 0,32-8 0,-32 7 0,36-1 0,-19-6 0,19 15 0,-20-15 0,20 14 0,-19-5 0,19 0 0,-20 7 0,20-7 0,-19 9 0,7 0 0,-10-9 0,-1 8 0,12-9 0,-9 2 0,9 5 0,-12-15 0,-14 8 0,11-1 0,-11-7 0,15 8 0,-29-10 0,21 0 0,-9 0 0,19 0 0,9 0 0,0 0 0,-9 0 0,20 0 0,-19 9 0,19-7 0,-20 7 0,9-9 0,-12 0 0,12 0 0,-9 0 0,9 0 0,-12 0 0,12 0 0,-9 0 0,9 0 0,0 0 0,2 0 0,13 0 0,-1 0 0,0 0 0,10 0 0,-24 0 0,29 0 0,-29 0 0,33 0 0,-17 0 0,10 0 0,-11 0 0,10 0 0,1 0 0,0 0 0,-10 0 0,6 0 0,-3 0 0,7-8 0,6 6 0,-22-6 0,21 8 0,-12 0 0,6-8 0,8 6 0,-23-6 0,21 8 0,-12 0 0,1 0 0,12 0 0,-18-7 0,12 5 0,0-5 0,-5 7 0,13-14 0,-13-4 0,19-7 0,-10 2 0,12 0 0,0-1 0,30-8 0,-7 7 0,23 9 0,-14 2 0,-6 12 0,20-5 0,-18 7 0,11 0 0,0 0 0,-11 0 0,20 0 0,-21 0 0,14 0 0,-5 0 0,-2 0 0,9 0 0,-16 0 0,17 0 0,-8 0 0,0 0 0,8 0 0,-17 0 0,16 0 0,-9 0 0,2 0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6:23.8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16383,'59'0'0,"0"0"0,1 0 0,1 0 0,4 0 0,0 0 0,1 0 0,-2 0 0,-8 0 0,2 0 0,26-1 0,-3 2 0,13 8 0,-14-9 0,2 2 0,-22 16 0,-2-1 0,0-14 0,3 0 0,10 14 0,2 3 0,5-3 0,-3-3 0,23 4 0,-17 2 0,-3-1 0,-6-5 0,-10-8 0,2 2 0,-14 3 0,-2-1 0,7-8 0,0-2 0,39 11 0,0-11 0,-14 0 0,10 0 0,-24 0 0,-1 0 0,-5 0 0,-21 0 0,9 0 0,-11 0 0,0 0 0,-10 0 0,7-9 0,-16 0 0,17-1 0,-8 3 0,0 0 0,8 5 0,-8-5 0,0 0 0,8 6 0,-17-14 0,16 14 0,-16-13 0,16 12 0,-6-13 0,8 12 0,1-13 0,0 14 0,-1-14 0,1 14 0,0-15 0,11 15 0,-9-14 0,9 14 0,-11-6 0,27 8 0,-20 0 0,32 0 0,-25 0 0,12 0 0,-1 0 0,1 0 0,-1 0 0,1 0 0,0 0 0,-1 0 0,-11 0 0,9 0 0,-20 0 0,8 0 0,0 0 0,-9 0 0,10 8 0,-1-6 0,-9 6 0,9-8 0,-11 8 0,0-6 0,-1 14 0,12-14 0,-8 6 0,24-8 0,-11 0 0,2 0 0,5 0 0,-20 0 0,19 0 0,-19 0 0,8 0 0,-11 0 0,11 0 0,-9 0 0,9 0 0,-11 0 0,0 0 0,-1 0 0,1 0 0,-10 0 0,8 0 0,-8 0 0,10 0 0,-10 0 0,7 0 0,-16 0 0,17 0 0,-1 0 0,-5 0 0,12 0 0,-23 0 0,17 0 0,-8 0 0,0 0 0,8 0 0,-17 0 0,16 0 0,-7 0 0,10 0 0,11 0 0,-8 0 0,8 0 0,0 0 0,-8 9 0,8-7 0,-12 6 0,1 0 0,-10-6 0,8 6 0,-17-1 0,14-5 0,-8 5 0,1-7 0,5 0 0,-6 0 0,1 0 0,4 0 0,-4 0 0,-1 0 0,6 0 0,-5 0 0,-1 0 0,-1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6:26.6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16383,'90'0'0,"0"0"0,1 0 0,-3 0 0,-12 0 0,1 0 0,17 0 0,0 0 0,-15 0 0,0 0 0,7 0 0,1 0 0,-2 0 0,-3 0 0,-14 0 0,-1 0 0,16 0 0,1 0 0,-7 0 0,-1 0 0,-8 0 0,1 0 0,4 0 0,-2 0 0,-14 0 0,0 0 0,8 0 0,0 0 0,-8 0 0,0 0 0,7 0 0,-2 0 0,36 0 0,-2 0 0,-6 0 0,-10 0 0,0 0 0,-3 0 0,-15 0 0,1 0 0,-12 0 0,8 0 0,-19 0 0,20 0 0,-21 0 0,9 0 0,-20 0 0,6 0 0,-7 0 0,10 0 0,0 0 0,-1 0 0,1 0 0,0 0 0,11 0 0,-9 0 0,21 0 0,-21 0 0,10 0 0,-1 0 0,-9 0 0,9 0 0,1 0 0,-10 0 0,9 0 0,0 0 0,-8 0 0,8 0 0,-11 0 0,-1 0 0,1 0 0,0 0 0,-1 0 0,-8 0 0,22 0 0,-18 8 0,20-6 0,-3 6 0,-10 0 0,21-6 0,-21 6 0,21-8 0,-20 0 0,8 8 0,-12-6 0,1 6 0,-10-8 0,-2 0 0,5 0 0,-11 0 0,18 0 0,-12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6:30.45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102 129 16383,'92'0'0,"0"0"0,-2 0 0,1 0 0,7 0 0,-4 0 0,-31 0 0,2 0 0,15-5 0,8-1 0,-7 0 0,-10 4 0,-2 0 0,1-3 0,6-1 0,0 1 0,5 4 0,0 2 0,-7-1 0,-6 0 0,0 0 0,13 0 0,9 0 0,-9 0 0,-8 0 0,-3 0 0,24 0 0,4 0 0,-1 0 0,-2 0 0,-16 0 0,0 0 0,16 0 0,-3 0 0,-23 0 0,-3 0 0,8 0 0,1 0 0,-9 0 0,-2 0 0,-7 0 0,-1 0 0,0 0 0,-2 0 0,40 0 0,-14 0 0,-3 0 0,-15 0 0,1 0 0,-1 0 0,-11 0 0,-2 0 0,-13 0 0,1 0 0,-1 0 0,1 0 0,11 0 0,-8 0 0,8 0 0,0 0 0,-8 0 0,8-8 0,-12 6 0,1-14 0,0 5 0,-1 1 0,1 2 0,0 0 0,-1 6 0,1-14 0,-1 13 0,1-5 0,0 8 0,-1 0 0,12 0 0,-8 0 0,8 0 0,17 0 0,-22 0 0,33 0 0,-36 0 0,8 0 0,0 0 0,-9 8 0,21-6 0,-20 15 0,19-6 0,-19-1 0,20 9 0,-21-17 0,9 16 0,-11-16 0,11 15 0,-8-15 0,19 8 0,-19-10 0,20 0 0,-9 0 0,0 0 0,-3 0 0,0 0 0,8 0 0,-13 0 0,7 0 0,-32 0 0,7 0 0,5 0 0,-11 0 0,4 28 0,-65-5 0,2 18 0,-44-13 0,8-16 0,9 6 0,16-12 0,-4 2 0,-5 10 0,1 2 0,7-7 0,-1 1 0,-10 5 0,1 0 0,-34 4 0,40-10 0,-2-1 0,-6 1 0,-2 0 0,1 1 0,0-2 0,0-5 0,0 0 0,0 5 0,-1-1 0,1-4 0,0 1 0,0 5 0,0 0 0,8-6 0,0 0 0,-7 6 0,2-3 0,-36-7 0,2 18 0,5-8 0,25-1 0,-24 8 0,23-8 0,2 1 0,5 5 0,9-15 0,0 14 0,3-7 0,-1 0 0,10 7 0,-10-15 0,13 14 0,-13-5 0,-2 9 0,0-9 0,-9 8 0,-5-17 0,-1 17 0,-25-17 0,11 7 0,-14-9 0,39 0 0,0 0 0,-43 0 0,44 0 0,-2 0 0,1 0 0,0 0 0,-43 0 0,23-4 0,-2-2 0,25 1 0,0-3 0,-17-8 0,2-2 0,-13-7 0,4-8 0,13 12 0,0 0 0,0 0 0,12 2 0,-9 7 0,21-4 0,-10 14 0,13-6 0,-1 8 0,0 0 0,0-9 0,0 7 0,10-6 0,-8 8 0,8 0 0,0 0 0,-8 0 0,8 0 0,-1 0 0,-6 0 0,6 0 0,-16 0 0,6 0 0,-6 0 0,16 0 0,-6 0 0,6 0 0,-8 0 0,8 0 0,3 0 0,0 0 0,0 0 0,-2 0 0,-3 0 0,5 0 0,-9 0 0,9 0 0,-1 0 0,-4 0 0,11 0 0,-18 7 0,10-5 0,2 12 0,-17-4 0,22-1 0,-12 6 0,9-6 0,5 0 0,-19-2 0,18 0 0,-11 1 0,7 1 0,-2-2 0,-7-7 0,7 0 0,-5 0 0,5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0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671 758 24575,'0'33'0,"0"-3"0,0-14 0,0 0 0,0 0 0,0-1 0,0 1 0,0 0 0,0 0 0,0-1 0,0-53 0,0 26 0,0-43 0,0 39 0,0 0 0,7 0 0,-5 0 0,5 0 0,0 7 0,-6-5 0,6-4 0,-7 0 0,0-7 0,7 9 0,-5 0 0,12 0 0,-12 0 0,12 7 0,-12-5 0,12 12 0,-13-12 0,6 41 0,-7-21 0,0 31 0,0-21 0,0 0 0,0 0 0,0-1 0,7 1 0,-5 0 0,12-7 0,-12 5 0,5-6 0,0 8 0,-5 0 0,5 0 0,0-1 0,-6-13 0,6-20 0,-7-11 0,9-15 0,1 7 0,0 10 0,-2-8 0,-8 17 0,0-7 0,7 9 0,-5 0 0,5 14 0,-7 25 0,0 7 0,0 9 0,0-14 0,0-9 0,0 0 0,0-1 0,0 1 0,7 0 0,-6 0 0,6-1 0,-7 1 0,0 0 0,0 0 0,7-1 0,-5 1 0,5 0 0,0-7 0,-5-31 0,5 8 0,-7-23 0,0 21 0,0 0 0,0 0 0,0 1 0,0-1 0,0-9 0,0 6 0,0-6 0,0 9 0,0 0 0,0 0 0,0 0 0,0 1 0,0 43 0,0-19 0,0 37 0,0-30 0,0 0 0,0 0 0,0-1 0,0 1 0,0 0 0,0 0 0,0-1 0,0 1 0,0 0 0,0 0 0,0-1 0,7-6 0,-5 5 0,12-5 0,-13 7 0,13-1 0,-12 1 0,5 0 0,-7 0 0,0 0 0,0-1 0,0 1 0,0 0 0,7-7 0,-5 5 0,5-6 0,-7-36 0,0 18 0,0-36 0,0 30 0,0 0 0,0 0 0,0 0 0,0 0 0,0 0 0,0 0 0,0 0 0,0 1 0,0 48 0,0-37 0,0 37 0,-7-63 0,5 11 0,-5-11 0,7 14 0,0 0 0,0 0 0,0 0 0,0 0 0,-7 7 0,5-5 0,-5 5 0,7-6 0,0-1 0,0 0 0,-7 7 0,5-15 0,-5 13 0,7-14 0,0 9 0,0 0 0,0 0 0,-16 8 0,12-7 0,-12 7 0,16-8 0,0 0 0,0 0 0,-8 7 0,7-5 0,-6 5 0,0-7 0,5 0 0,-5 0 0,0 8 0,5-7 0,-12 14 0,12-13 0,-5 5 0,7-7 0,-7 0 0,5 0 0,-5 0 0,7 0 0,-7 0 0,5 0 0,-12 0 0,12 1 0,-5-1 0,0 7 0,5-5 0,-12 12 0,12-12 0,-5 5 0,0-7 0,6 0 0,-7 0 0,1 7 0,6-5 0,-6 5 0,-1 1 0,7-7 0,-13 14 0,12-13 0,-12 5 0,5 0 0,-7 2 0,0 7 0,0 7 0,7 2 0,2 6 0,7 1 0,-7 0 0,5 0 0,-5-1 0,7 1 0,0 0 0,0 0 0,0-1 0,0 1 0,0 0 0,-7-7 0,5 5 0,-5-6 0,7 8 0,0 0 0,0 0 0,-7-1 0,6 1 0,-6 0 0,7 0 0,-8-1 0,7 1 0,-6 0 0,0-7 0,5 5 0,-12-13 0,12 13 0,-12-5 0,5 7 0,-7-7 0,7 5 0,-5-12 0,12 12 0,-12-6 0,5 1 0,0 5 0,-5-12 0,5 12 0,-6-5 0,-1 6 0,0-6 0,0 5 0,0-5 0,-9 8 0,7-1 0,-8-6 0,10 4 0,1-13 0,-1 13 0,0-5 0,-9 8 0,6-1 0,-6-6 0,9 4 0,-9-4 0,7 6 0,-7 1 0,9-2 0,7 1 0,-5-7 0,12 5 0,-5-12 0,7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9:45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3828 4227 24575,'0'-91'0,"0"8"0,0 22 0,0-3-492,0 8 0,0 0 0,0-7 0,0-2 0,0-16 0,0-5 0,0-12 0,0-3 239,0 35 0,0 0 0,0-2 253,0-17 0,0-4 0,0 8 0,0-1 0,0 2-175,0 11 0,0-3 0,0 5 175,0-2 0,0 5-202,0 5 1,0 2 201,0 2 0,0 4 0,0-14 798,0-10-798,0 24 983,-9-8 0,6 20 0,-6-20 0,9 20-90,0-8-893,0 10 0,0 1 0,0 9 0,0 2 0,0 9 0,0 1 0,-7 6 0,6 59 0,-6 21 0,7-10 0,0 6-492,-6 6 0,-1 1 89,5 0 1,1 2-90,-6 19 0,1 0 0,6-17 0,0 0 458,0 6 0,0-2-441,0-17 0,0-2 475,0 2 0,0-1 0,0-8 0,0 0 0,0 7 0,0-2 0,0 35 0,0-34 0,0 1 0,0-7 0,0 0 0,0 7 0,0 2 0,0-1 0,0 0 0,1 1 0,-2-2 0,-4-6 0,0-1-184,4-2 0,0 0 184,-10 38 983,11-24-498,-9 4 498,7-42 0,-7 6 0,9-20-737,0-1 234,0 1-480,0-1 0,-10-61 0,-17-36 0,15 27 0,-2-5-492,-13-31 0,-1 1 177,14 37 1,1 0 314,-7-28 0,-1-1 0,1 16 0,1 1 0,4-9 0,0-3 0,1 2 0,0-1 0,0-6 0,3 0 0,9 15 0,1 1 0,-5 0 0,-1 2-148,2 8 1,0 3 147,2-26 0,-7 4 0,10 13 0,0 0 0,0 12 983,0-9-378,0 19-285,0-7-320,0-1 0,8 9 0,2-8 0,7 19 0,1-6 0,-9 17 0,6-8 0,-14 9 0,13 7 0,-12-5 0,5 70 0,-7 26 0,0-11 0,0 9-492,0 12 0,0 5 164,0-25 0,0 2 0,0-3-164,0 12 0,0 0 164,-4-9 0,0 3 0,-2-4-164,-2 8 0,-1-1 346,1 16 0,-1 2 146,-5-2 0,2-3 0,9-7 0,2-3-492,-5-6 0,0-3 446,5-7 1,2-3-226,-1 30 271,0-5 0,-8-35 983,6 7 0,-6-25 0,8 0 0,0-9 0,0-2 0,0-10-323,9-50-660,16-26 0,-7-1 0,4-9-492,11-12 0,4-5 164,-11 18 0,1-3 0,-1-1 0,1-5 0,0-1 0,1-4 82,-3 6 0,2-4 0,-1 1 0,-2 4-82,0-4 0,-3 5 0,2-3 0,5-17 0,1-2 0,-2 7-164,2 1 0,-1 6 0,1-4 0,-2 5 0,-6 22 0,-2 5 1181,15-36-689,-14 42 983,-9 2 0,4 28 0,-14-3 0,13 21 0,-5-5 0,6 7 0,1 0 0,-1 0-680,1 0-303,0 0 0,2 41 0,17 45 0,-20-22 0,-1 7-492,6 13 0,0 1 57,-5-10 1,-3 1 434,3 16 0,-1 0-492,0-14 0,-1 0 0,2 17 0,0 0 452,-2-18 0,1-4-349,-1-6 1,-1-3 388,-5-8 0,0-4 0,11 16 0,-16-7 983,6-25-394,-8-9 394,0-3 0,0-8 0,0-1-826,0 1-157,0 0 0,-9-51 0,-2 3 0,-11-60 0,0 14-845,-1-15 845,10 39 0,1-1 0,-11-41 0,16 33 0,0 2 0,-13-22 0,14 29 0,0 3 0,-6-15 0,-8-9 0,18 24 0,-15 4 0,15 11 0,-6 9 845,1 2-845,5 0 0,-5 7 0,7-7 0,0 9 0,0 81 0,-10-13 0,8 7 0,2 15 0,-1-6-492,-3-4 0,-2 0 164,1 9 0,0 7 0,1-5 193,3 4 0,-1-2 135,-5 18 0,0-1 0,6-17 0,2-3-264,-1-7 0,0-4 264,0 32 0,0-20 0,0-33 0,0-6 0,0-21 983,0 1 0,0-1-183,0 1-800,0 20 0,0-6 0,0 28 0,0 6 0,0 1 0,0 24 0,0-35 0,0 7 0,0-25 0,0-9 0,0-2 0,6-72 0,2-34 0,0 12 0,2-7-328,-1-12 0,2-9 0,1-3 82,0 22 0,2-2 0,0 0 0,-2 0 0,-1 3 0,-2 1 0,0 0 0,2 1-82,5-19 0,2 1 0,-2-1 135,-6 18 1,-1-1 0,-1 0 0,0 2 192,3-11 0,-1 3 0,1-2-328,1-6 0,-1-2 0,0 3 0,-5 7 0,0 1 0,1 5 75,7-22 1,-2 8-103,-10 21 0,-1 5 355,6 6 0,-2 5 0,-5-22 0,0 26 983,0 2 0,0 21 0,0 2 0,0 10 0,-7 13 0,-28 42 0,-4 36-492,8-21 1,0 6-984,3 10 0,2 5 0,-2 8 0,0 3 407,7-23 0,1 2 0,1-2 85,-3 17 0,0-1 0,-6 11 0,1-1 0,12-22 0,1-2-475,-6 2 0,2-1 475,9-2 0,2-3 0,-13 30-2,17-24 2,-7 4 0,10-21 0,0-1 983,0 9 0,0-9 0,0 25-736,0-9-247,0 23 0,0-24 0,0 10 3,0-25-3,0-11 0,0-15 0,0-8 0,0-1 0,0-63 0,0-35 0,0 19 0,0-5-492,0-3 0,0-2 0,0-9 0,0-1 470,0 6 1,0 0 21,0-8 0,0 1 0,0 9 0,0 5-492,0 14 0,0 2 479,0-8 1,0 1 12,0-34 0,-1 35 0,2-2 0,4-2 0,2-1 0,-1-1 0,3 1 0,8 1 0,2 0 0,-6 1 0,2 3 0,7 12 0,0 2 0,3-48 0,6 31 0,-12 16 0,-9 12 983,5 9-65,-6 9 65,-1 38-847,10 44-136,-4 19-492,-1-4 0,1 5 0,-1-15 0,0 2 433,2 24 0,-1-1 59,-1-27 0,0 1 0,1-1 0,2 5 0,-1-7 0,-2-9 0,2-1 0,11 37 0,2 2 0,-8-27 0,1-4-492,4-4 0,0-1 483,-5 6 0,0-2-176,3-14 1,-2-3 184,3 34 0,7-15 0,-12-17 983,-2-20-36,0-2 36,-2-10-874,-6 1 326,5-1-435,-6-6 0,8-9 0,-8-43 0,-1-31 0,-1 21 0,0-7-328,-5-6 0,-1-8 0,2 0 0,1 5 0,1 0 0,0-4 82,0-2 0,0-5 0,1-1 0,-2 1-82,-2-21 0,0 1 0,1 4 0,3 16 0,1 3 0,-1-2 0,-4-13 0,-2-3 0,1 7-164,0-5 0,0 4 164,0 17 0,0-2 0,0 2-164,0-16 0,0 5 0,0 16 0,0 4 983,0 6 1,0 5-47,0-15 538,0 14 0,0 29 0,6 15 0,-4 93-492,2-18 1,-1 9-729,-2-1 1,-2 7-1,1 3 237,1 10 0,-1 3 0,-1 2-246,-2-19 0,-1 1 0,-1 1 0,0-1 0,0 2 0,0 0 0,0 0 0,0-3-82,-2 16 0,0-3 0,0-1 0,1-3 0,0-2 0,2-6-164,3 8 0,2-3 0,-1 10 0,0-3 85,0-24 1,0-3 897,0 0 1,0-6 491,0 8 0,0-7 0,0-34 0,0-3 0,0-8 0,0 0 0,0-1 0,0-61 0,0-18-492,-6-14 1,-2-9-984,1 10 0,-2-2 164,0 12 0,-2-4 0,1-1 190,-1-1 1,0 0 0,2 2 137,0-20 0,1 0 0,-2 16 0,0-3 0,1 3 0,0-14 0,1 1 0,-1-9 0,1 0 0,0 9 0,2 5-427,6 15 1,0 5 426,0 7 0,0 4 0,0-16 0,0 7 0,0 34 0,0 2 0,0 98 0,0 16 254,0 6 0,0 6-254,0-30 0,0-2 0,0 23 0,0-3 0,0-30 0,0-1-22,0 15 0,0 0 22,0-15 0,0-3 0,5 1 0,0-4 0,6 15 0,9-5 0,-3-36 0,0-1 983,-2-9-106,-6-1 106,5 1-946,-6-8-37,8-1 0,-1-14 0,5-51 0,-10-5 0,4-23 0,-2-13-492,-10 7 0,0-5 164,7 5 0,3-7 0,-2-1 82,-8 21 0,-2-2 0,-1-1 0,4 0 0,3-7 0,3-2 0,1 2 0,-3 2-82,-1-11 0,-1 4 0,1-2 82,2 12 0,2-3 0,0 2 0,-2 9-246,0-19 0,1 3 164,0 13 0,1-3 0,-1 6-164,-2 6 0,-1 5 196,2 6 0,-1 5 296,3-10 983,-3 26-492,-5 89 1,-2 32-1,3-23 1,1 7-443,-3 3 1,-1 12 0,-1 4 0,1-5-50,0 11 0,0-2 0,0 3 0,0-15 0,0 2 0,0 1 0,0 1 0,0 6 0,0 3 0,0-3 0,0-6 0,0-4 0,0-5 0,0 3-271,0 24 0,0 4 1,0-9 270,0-11 0,0-2-328,0-11 0,0 3 0,0-2 79,0 16 1,0-5-125,0-8 0,0-4 373,0-6 0,0-2 0,-1 2 0,2-1 0,4-8 0,0 0 0,-4 6 0,1 0 0,9-5 0,-1-2 491,-8 2 1,-1-1-1,4-1 1,2-2 491,1 14 0,-6 19 0,13-43 0,-13 18 0,13-34 0,-13-2 0,12-17-491,-5-1-492,6-7 0,5-57 0,-10-14 0,2-8 0,1-9-492,-5 2 0,1-4 164,1 12 0,1-4 0,0 4-164,-3-13 0,1 0 428,0 9 1,2-5 0,-2 5 63,0-10 0,0 2 0,0 18 0,2-2 0,-1 3-492,4-17 0,0 5 210,0 7 1,-1 5 108,1-27 173,6 18 0,-18 32 0,13 21 983,-7 9 0,8 11 0,-8 34 0,-1 37-277,-7 35-1198,0-28 0,0 4 101,0 0 0,0 1 391,0-1 0,0 1 0,0-2 0,0-2-367,0-15 1,0-2 366,0 1 0,0-3 0,0 14 0,0-15 0,0-7 0,0-24 983,0 15-55,0-21-116,7 1-812,-5-1 0,12-6 0,-6-2 0,8-14 0,-7-52 0,10-37-492,-11 24 0,-1-7 164,2 11 0,1-3 0,2-2 0,3-7 0,2-3 0,-1-2 0,-3-13 0,-1-4 0,1 5 0,3 16 0,0 4 0,-1-1 0,-3-2 0,-3 0 0,2 8-164,1 3 0,1 5 0,0-3 0,0 3 44,10-30 1431,-2 29-99,-10 27 99,4 20 0,-14 52 0,6 52-701,-6-13 1,-2 9-422,1 14 1,0 2 138,0-1 0,0 1 0,0-29 0,0 2 0,0-1 0,0 27 0,0 0 0,0 0 0,0 0 0,1 0 0,-2-4 0,-4-17 0,-1-1-120,4-1 1,1-2 119,-4-15 0,-2-2 0,1 8 0,1-2 0,2 36 0,-2-43 0,-1 0 0,-5 38-495,-1 1 495,-12-1 0,12 1 0,-8-14 0,18-4 0,-16-25 0,16 9 983,-6-29 0,1 6 0,6-20-578,-6-1 191,7 1-596,0-1 0,0 1 0,0 8 0,0 15 0,0 11 0,0 12 0,0-1 0,0 15 0,0-23 0,0 20 0,0-34 0,0 8 0,0-20 0,0-2 0,0-9 0,0-1 0,0 1 0,-7-8 0,-2 6 0,-7-5 0,1 6 0,-1-6 0,0-2 0,1-7 0,6-75 0,2-19-492,6 28 0,2-4 108,-1-10 0,0 0 384,0 12 0,0 1 0,0-8 0,0-1 0,0 1 0,0 3-197,0-26 197,0 6 0,8 42 0,-6 11 0,6 15 0,-1 15 0,2 2 0,-1 71 0,-13 27-459,-7-16 1,-5 8 458,-4 12 0,-4-1 0,0-24 0,-2 0 0,6-5 0,1 5 0,1-4-492,-1 4 0,0 0 100,-8 24 1,1 2 391,11-10 0,0-3 0,-4-14 0,2-4-149,10-6 0,1-5 149,-13 22 0,18-26 0,-7-12 983,9-13 0,0-10 0,0 1 0,23-81-369,5-3-1106,-3 0 0,1-8 39,3-7 1,-2-1 452,-6 9 0,0-6 0,1-10 0,0-10 0,-2 8-492,-3 6 0,-1-1 164,1-3 0,1-8 0,-3 9-29,-7 11 0,-1 2-4,7-18 0,-2 1 361,-10 25 0,-1 3 0,5 0 0,0 5 0,-6-18 0,0 4 0,0 33 983,0 6-118,0 21-865,-9 54 0,-7 29 0,1-12 0,-3 6-146,0 10 0,-2 10 0,-1-1 146,-5-1 0,-2 1 0,3-4 0,0 13 0,0 2 0,1-10 0,-3 4 0,2-4 0,-6 10 0,2-2 0,11-18 0,2 2 0,-3-3-282,-15 17 1,2-5 281,16-8 0,2-4 0,-4-13 0,0-3-88,5 0 1,2-2 87,-2 14 0,2-5 0,4-35 983,6-3 0,-6-8 0,7-1 0,0 1 0,0-1-892,0-70-91,-1 6 0,2-7-492,4-23 0,2-5 81,-1-1 1,3-1 410,4 2 0,1 3 0,-1 14 0,0 2-302,0-2 1,0 3 301,10-31 0,-1 20 0,-3 24 0,-8 13 0,4 20 0,-46 109 0,18-10-87,-9-16 0,-8 9 0,5-5 87,9-7 0,0-2 0,-18 31 0,-1-1 0,15-31 0,1-1-141,-2 16 0,0-2 141,3-21 0,1-3 0,-6 43 0,11-41 0,-5-2 0,15-21 983,-6-3 0,8-100-974,0 5-9,0-12 0,0-8-492,-1 16 0,2-1 227,5-18 0,2-1 265,-2 16 0,3 2-492,4-8 0,1 3 315,-1 16 1,0 4 176,-1 4 0,0 3-87,11-39 87,-1 18 0,-10 35 0,4 5 983,-15 20 0,13 7 0,-12 30-125,-18 42-858,-10 20-492,-7-4 0,-3 5 0,8-15 0,0 2 438,0-8 0,-1 2 0,1-4 54,1 1 0,1-2-445,-6 11 0,-1-4 445,-11 16 0,24-29 0,1 0 0,-13 25 0,11-15 0,3-25 0,8-15 0,-4-8 983,13-1 0,-6-47-821,7-47-162,4 17 0,4-11-328,8-18 0,5-13 0,0 5 0,-5 25 0,1 4 0,3-6 82,5-12 0,3-9 0,2 1 0,-4 10 73,-4 14 0,-2 6 0,2-2-155,10-25 0,3-4 0,-4 6-164,1 0 0,-3 3 164,-7 22 0,-1 0 0,-2 4 42,2-6 0,-4 5 246,6-32 40,-2 31 983,-3 26 0,-8 47 0,-3 32-720,-22 11 0,-8 9 59,1 14 0,-6 5-322,-5-14 0,-5 2 0,2 1-328,3 2 0,2 2 0,-2-1 0,-4 4 0,-1-1 0,3-3 307,-2 9 1,2-1-472,-7 12 0,0-4 279,10-28 0,0-3 213,-3 17 0,1-1-281,3-16 0,2-2 281,10-7 0,1-2 983,-24 30 0,22-35 0,-1 4 0,14-27 0,1 7 0,4-24 0,-5-37 0,7-22-967,9 6 0,5-5-508,3 2 0,5-2 188,11-15 1,3-2-189,4-1 0,1-1 0,2-9 0,-1 1 388,-8 15 1,-1 2-313,-1 3 0,-1 2 416,-7 14 0,-2 3 0,13-34 0,-4 15 983,-12 17-628,-2 26 628,0 5 0,-59 78-846,8-22 0,-6 4-629,-24 27 0,-8 4 164,18-23 0,-2-1 0,-1 0 313,0 0 1,0-1 0,1 2 14,-1 4 0,0 0 0,0-1 0,-3-3 0,-2-1 0,3 3 0,5 6 0,3 3 0,-1-5 0,-20 5 0,0-3-492,-1 11 0,3-2 69,17-21 1,-1-4 21,-7 4 0,3 0 401,19-6 0,2-3 0,-40 20 0,35-10 983,4-20 0,13-5 0,9-15 0,8-9 0,1-18-236,38-24-747,-6-9 0,29-14 0,0-1 0,3 0 0,-3 12 0,-3 3 0,-24 24 0,-2 2 0,-10 9 0,1 0 0,-1 8 0,-6-6 0,-2 5 0,-7-7 0,-16 8 0,-16-8 0,-32 13 0,-15-6 0,-14 9 0,1 0 0,13 9 0,-10 14 0,20 22 0,-7 2 0,11 6 0,14-22 0,13-4 0,13-10 0,16-2 0,77-68 0,-3-1-492,5 2 0,3-3 143,-27 11 1,-1 3 348,16 3 0,-1 0 0,-14-5 0,-1 1-420,10 9 1,-1 0 419,-9-10 0,-3 4 0,23 3 0,-14-13 0,-24 30 0,-3-6 983,-8 16-360,-1 2 291,1 7-914,9 0 0,13 0 0,12 0 0,12 0 0,0 0 0,-12-8 0,-3-2 0,-10-8 0,-10 1 0,-3 7 0,-8-4 0,-1 12 0,-6-12 0,-30-6 0,-2 1 0,-65-24 0,30 20 0,7 1 0,-3-2-429,6 0 0,1-1 429,0 1 0,-2-1 0,-14-7 0,1 1 0,14 8 0,0 0 0,-7-2 0,1 1 0,7 1 0,2 0-403,-34-21 403,0-12 0,13-1 0,-4-13 0,11-9-884,13-4 884,21 30 0,4-2 0,7 7 0,2-1 0,-2-12 0,2-2 0,6 7 0,2-1 0,3-7 0,2 0 0,-1 7 0,0 2 0,0-1 0,0 3 0,0-26 0,0 4 801,0 13-801,0 12 401,0-9-401,-10-5 0,7-2 0,-7-23 100,10-6-100,0-1 0,-9 1 0,6 19 0,-6 15 0,1 10 0,6 13 0,-6 13 0,1 16 843,5 66-843,-5-14 0,6 17 0,2 8-492,-1 1 0,0-1 333,0-8 0,0 2 159,5 26 0,3 5-492,0-5 0,2 2 164,-1-25 0,1 2 0,0 1 71,1 11 0,0 2 1,-1-4 256,4 12 0,1-1-328,-5-20 0,0 2 0,0-3-164,3 11 0,1 0 480,-4-10 1,0 4-1,0-2 12,4 17 0,1 0 0,0 8 0,-1-1-492,-6-17 0,-1-3 365,6 1 1,-2-4 698,-8 28-572,18-8 983,-19-41 0,15-2 0,-15-21 0,6-3 0,-1-15 0,1-2-173,8-7-810,-7-7 0,-2-11 0,-7-20 0,0-42 0,0-3-492,0-6 0,0-8 0,0 15 0,0-2 164,-1 8 0,0-5 0,3 0 0,2 1 0,2 0 0,-2 3-164,-2-15 0,0 2 164,3 14 0,1-3 0,-2 6-164,-4-7 0,0 4 0,0-12 0,0 4 209,0 24 1,0 3 1265,0-34-223,0 41 223,0 11 0,0 14 0,0 24 0,0 23 0,0 33-757,0-3 0,0 8-718,0 15 0,0 6 425,0 15 1,0 2 66,0-9 0,0-2 0,0 6 0,0-1 0,0-5 0,0-3-492,0-5 0,0-2 196,0 9 0,0-5-37,0 18 333,0-8 0,0-41 0,0-12 983,0-13 0,0-9 0,0-1 0,0 1-562,0 8-421,0 3 0,0 21 0,0-9 0,0 20 0,0-30 0,-8 17 0,6-29 0,-6 8 0,1-16 0,-5-44 0,0-12 0,0-11-492,-2-29 0,0-10 164,3 13 0,0-7 0,0-2 82,2 14 0,0-2 0,0-1 0,0 0 0,-1-1 0,1 0 0,0 1 0,1 1-82,0-14 0,2 2 0,-1 0 0,-3-2 0,0 0 0,-1 5 0,1 21 0,-1 4 0,1-1 0,-1-7 0,-1-1 0,1 3-164,-5-17 0,1 5 0,3 15 0,1 6 1386,0-33-894,-10 31 983,10 25 0,3 5 0,1 16 0,5-7 0,-12 17 0,5 1 0,1 14 0,1 51 0,7 20-934,0 2 1,0 7-542,0-1 0,0 4 164,0-13 0,0 3 0,0 1 0,0-1 0,0 0 0,0 3 0,0 14 0,0 2 0,0-4 0,0-24 0,0-3 0,0 3 0,0 20 0,0 4 0,0-5 0,0-20 0,0-4 0,0 2 0,0 12 0,0 3 0,0-3 0,0-6 0,0-1 0,0-3-164,-1 28 0,2-6 431,4-23 1,0-3 551,-4-1 1,0-4 62,10 32-554,-11-15 983,0-14 0,0-16 0,0-21 0,0-2 0,0-10 0,0 1 0,0-99-528,0 21 0,0-10-783,0-8 0,0-10 0,0-4 82,0 10 0,1-4 0,-1-3 0,-1 0 0,-2-5 0,-2-1 0,0-2 0,-1-2 49,2 13 0,0-4 1,-1 0-1,1 2 0,-1 3-49,-1-2 0,0 3 0,0 2 0,1-2 0,0-6 0,1-2 0,-1 1 0,1 5-82,-2-6 0,0 4 0,2 0 0,3-9 0,1-1 0,-3 2 0,-6 6 0,-3 2 0,3 3 0,7 12 0,2 3 0,-1 2-164,-5-18 0,-2 5 968,2 8 1,1 3-477,3 7 0,1 2 491,-5 6 1,0 2 491,6-40 0,0 31 0,-8 16 0,6 12 0,-6 9 0,-2 91 0,-5 25-1326,8-6 0,0 10 343,3-24 0,0 2 0,0 1-328,-1 1 0,-1 0 0,2 4 0,2 17 0,2 5 0,-2-2 0,-2-7 0,-2 0 0,2 2 279,2-8 0,3 2 0,-1 2 1,1-3-198,-1-8 0,0-2 0,0 0 0,0 2 0,0 8 0,0 3 0,0 0 0,0 0 0,0-1 0,0 1 0,0-1 0,0 0 102,0-4 0,0 1 0,0-2 1,0-3 143,0 11 0,0-3 0,0-1-328,0 1 0,0-2 0,0-4 98,0 9 1,0-4 229,0 12 0,0-1 255,0-10 0,0-3-255,0-8 0,0-6 983,0 29 0,0-19 0,0-33 0,0-11 0,0-9 0,0-2 0,0-10 0,0-97-492,0 9 1,0-13-820,0-5 0,0-10 0,0-5 82,0 14 0,0-3 0,0-3 0,0-2 49,0 12 0,0-1 1,0-2-1,0-1 0,0 0 0,0-6 0,0-2 1,0 0-1,0 2 0,0 5-49,0-1 0,0 4 0,0 1 0,0-3 49,0 8 0,0-3 1,0 0-1,0 3 0,0 5-131,0-11 0,0 6 0,0-2 82,0 11 0,0-2 0,0 1 0,0 2-82,0-11 0,0 4 0,0 5-164,0-5 0,0 6 152,0 9 1,0 6 1322,0-8 0,0 7 0,-7 34 0,5 2 0,-5 32 0,7 47-492,0 14 1,0 13-165,0-17 1,0 4 0,0 4-217,0 3 0,0 4 1,0 4-1,0-2-357,0 1 0,0-1 0,0 2 0,0 2 49,0-4 0,0 3 1,0 0-1,0 0 0,0-4-49,0 1 0,1-3 0,-1-1 0,-1 2 0,-2 12 0,-2 3 0,1-1 0,0-4-82,2 5 0,2-4 0,-2 0 0,-3 2 0,-1-1 0,1 0 0,4-1 0,2-2 0,-1-3-164,1 14 0,-2-4 379,-5 1 1,0-2 112,4-18 0,0-2 491,-4 1 1,0-3-1,5-16 1,2 0-1,-1 7 1,0-2 491,0 36-492,0-43 1,0 0-134,0 25 625,0-4 0,0-34 0,0 4 0,0-27 0,0 7 0,0-10 0,0-13-744,0-38-239,-10-22 0,3-2 0,-1-7-492,-5-8 0,-2-5 164,5 11 0,-1-4 0,2-3 0,2-10 0,2-4 0,-1-2 0,-4-5 0,-2-1 0,4-4 82,5 16 0,3-3 0,0 0 0,-1 4-82,-4-10 0,-2 3 0,3-2 82,2 10 0,3-2 0,-1 0 0,1 4-82,-1-3 0,0 3 0,0 0 0,0-8 0,0-1 0,0 4 0,0 12 0,0 2 0,0 4 43,0-20 1,0 6 284,-5 15 0,-1 6 983,4-22 0,-8 23 0,10 34 0,-7 9 0,5 4 0,-12 12 0,5-5 0,-9 35 0,9 36-492,-1-18 1,-1 6-984,3 28 0,0 7 164,-2-23 0,-1 2 0,2 3 0,2 17 0,3 5 0,-2 0 0,-4-1 0,-1-1 0,2 4 82,6-15 0,3 4 0,1-2 0,-3-5 53,-2-2 0,-2-6 0,2 4-135,2 20 0,3 3 0,0-3 0,-1-22 0,0-3 0,0 3 186,0 18 1,0 4-1,0-3 142,0-12 0,0-3 0,0 1-328,0-3 0,0 1 0,0-3 177,0 17 1,0-4 150,0-5 0,0-3 491,0-7 1,0-3-345,0 30 836,0-30 0,0-16 0,0-21 0,0-3 0,0-8 0,0-1 0,0 1 0,0-64-221,0-35-762,0-8 0,0-12-328,0 31 0,0-2 0,0-3 0,-1-16 0,0-4 0,3-4 82,1 16 0,2-3 0,1-2 0,-2 0 0,-3-6 0,-1 0 0,1-3 0,1-3 82,3 19 0,2-4 0,1-2 0,-1 0 0,0 3 0,-2 5-82,-2-13 0,-3 5 0,0 2 0,2-5 49,1 2 0,1-6 1,0 0-1,1 4 0,-1 6-131,2-13 0,0 9 0,-2-2 82,-2 17 0,-2-2 0,0 1 0,2 2-82,3-17 0,2 3 0,-3 5-164,-3-8 0,-2 5 0,1 0 0,0 5 1475,0-17-851,0 6-132,0 42 983,0 2 0,0 21 0,0-7 0,0 7 0,0 0 0,0-7 0,0 16 0,0-16 0,0 16 0,0-7-120,-7 17-863,-2 1 0,-7 23 0,-6 63 0,8 3 0,1 14-328,2-17 0,0 5 0,0 6 82,2 0 0,-1 5 0,1 2 0,-1 0 0,1 1 0,-1 1 0,0 0 0,1-2 0,0-10 0,-1-1 0,1-1 0,0 2 0,-1 5 0,0 2 0,1-2 0,1-4-82,1 6 0,2-5 0,-1 3 82,-2-13 0,-1 2 0,0 0 0,3-1-82,3 21 0,4-2 0,-3-2 0,-3-5 0,-1-2 0,1-4 0,4-11 0,2-3 0,-1-2-164,0 27 0,0-4 119,0-16 1,0-3 863,0-8 1,0-2-1,0-1 1,0-2 491,0 36-492,0-43 1,0 0 491,0 38-689,0-13 689,0-24 0,0 2 0,0-28 0,0 10 0,0-15-187,0-8-147,0-1-649,0-47 0,0-28 0,0-3 0,0-5-492,0 4 0,0-5 164,0-5 0,0-8 0,0 6-12,1 2 0,-2-2 340,-2 6 0,-1-10 0,-1 0 0,1 9 0,3-3 0,-2-1-246,-3 0 0,-3-10 0,0-3 0,0 8-82,2 6 0,1 5 0,0-6 82,1-5 0,-1-7 0,1-2 0,1 2 0,0 6 0,0 1 0,0 0 0,1-3 0,-2-11 0,0-2 0,0-2 0,2 1 0,1-2 0,1 1 0,1 0 0,-2 2 0,-2 9 0,-1 3 0,-1 0 0,3 1 0,2 3 0,1 1 0,0 1 0,1 3-82,-1-9 0,0 4 0,0 0 0,0-2 0,0 0 0,0 3 194,0-23 1,0 5 624,0 18 1,0 7-8,0-23 499,0 40 0,0 19 0,0 21 0,-7 6 0,-2 2 0,-7 7 0,-4 57 0,10 14-492,-3 7 1,1 11-984,10 7 0,1 7 361,-8-18 1,-3 6-1,3 1 131,6 6 0,4 3 0,-3-3 0,-2-15 0,-2-1 0,0 6-197,2-7 0,0 9 1,-1 2-1,1-4 0,1-11-295,0 22 0,1 0 246,-3-5 0,-1 12 0,0 0 0,2-14-246,4 0 0,0-2 246,0-17 0,0 8 0,0 1 0,0-6-82,0 5 0,0-5 0,0 1 138,0 2 1,0 1 0,0-4-264,0 18 1,0-7 452,0-19 0,0-1 0,0 17 0,0 1 0,0-9 0,0-1 0,0-9 0,0-2 491,0-8 1,0-4 491,0 16 0,0 4 0,0-42 0,7 6 0,-5-20 0,5-1 0,-7 1 0,7-8 0,-5-74 0,4-9-1475,-5-2 0,-2-9 8,1 2 0,0-3 156,0 17 0,0-2 0,0-3 0,0-12 0,0-3 0,0-1 0,0-6 0,0-2 0,0-2 82,0 15 0,0-1 0,0-1 0,0-1 0,0 1 0,0-1 0,0 0 0,0-1 0,0 1 0,0 0 0,0 0 0,0 0 0,0 1 0,0-2 0,0 3 0,0 3-82,0-3 0,0 4 0,0-1 0,0-9 0,0-2 0,0 3 164,0 16 1,0 3-1,0-1 164,0 0 0,0-1 0,0 1 40,0 2 1,0 0 0,0 4-41,0-9 0,0 3 491,0 7 1,0 4 370,0-32 121,0 20 0,0 24 0,0 13 0,0 13 0,0 9 0,-6 7 0,-3 2 0,-8 23 0,8 64-550,4-20 0,2 10-761,2 12 0,2 10 0,-1 3 82,0-20 0,0 1 0,0 1 0,0 3 0,0 14 0,0 4 0,0 0 0,0-5 0,0-13 0,0-4 0,0 0 0,0 1 30,0 7 0,0 3 0,0-2 1,0-4-113,0 4 0,0-4 0,0 2 0,0 14 0,0 2 0,0-4 0,0-18 0,0-3 0,0-2-164,0 27 0,0-5 0,0-19 0,0-3 219,0-7 0,0-2 764,0-6 1,0-2-1,0 0 1,0-2 200,0 40-692,0-1 0,0-38 0,0 1 0,0 41 0,0-34 0,0 0 0,0 35 0,0-42 0,0-2 0,0 26 983,0-15 0,0-17 0,0-11 0,0-9 0,0-2 0,0-10 0,7-6-257,-5-59-726,5-21 0,-7-8 0,0-9-492,0 0 0,0-1 0,0 4 0,0-6 246,0 17 0,0-7 0,0-1 0,0 9-246,0-7 0,0-3 295,0 10 0,0-10 1,0-7-1,0 2 0,0 8-131,0-15 0,0 6 0,0-5 82,0 2 0,0-5 0,0-1 0,0 0 0,0 2 0,0-1 0,0 3 0,0 5-82,0-1 0,1 6 0,-2-3 82,-2 11 0,-2-3 0,1 0 0,1 5-82,1-2 0,2 3 0,-2 0 0,-3-9 0,-1 0 0,2 2 302,3-21 1,2 3 454,-1 3 1,0 5-430,0 30 0,0 3 491,0-7 1,0 2 491,0-17 0,0 3 0,-9 15 0,7-1 0,-8 0 0,10 0 0,0-13 0,0 9 0,0-9 0,0 13-796,0 11-187,0 13 0,0 13 0,0 10 0,-6 6 0,-3 2 0,0 23 0,-9 45 0,9-3 0,1 10-328,-2 0 0,-1 8 0,1 3 82,5-7 0,0 3 0,2 2 0,-1 1 0,-1 8 0,1 2 0,0 2 0,1 2 49,2-12 0,1 3 1,0 1-1,1-1 0,-1-1-49,0 18 0,0-1 0,0-2 0,0-2 0,0-14 0,0-2 0,0-1 0,0 1 0,0 5 0,0 0 0,0 0 0,0-4-82,0 7 0,0-5 0,0 3 0,0 13 0,0 2 0,0-1 0,0-8 0,0-2 0,0-1 0,0-7 0,0-1 0,0-4-164,0 24 0,0-5 983,-1-8 1,2-3-273,4-9 0,1-4-219,-5-5 0,1-4 491,9-5 1,0-1-1,-9-2 1,-2 0-278,6 1 0,-2-2-214,-4 44 0,0-42 0,0-2 0,0 26 983,0-4 0,0-24 0,0-4 0,0-20 0,0-2 0,0-10 0,0 1 0,0-1-919,0-57 1,0-30-65,0 5 0,0-8-328,0-15 0,0-12 0,0-2 82,0 24 0,0 0 0,0-2 0,0 0 0,0-5 0,0-1 0,0-2 0,0-1 49,0 9 0,0-3 1,0 0-1,0 2 0,0 5-131,0-16 0,0 6 0,0-7 131,0 9 0,0-9 1,0-1-1,0 5 0,0 13-295,0-9 0,0 2 246,1 5 0,0-11 0,-1 0 0,-2 12-246,-3-2 0,-2 6 0,-1-20 0,0 0 0,1 19 0,-1 1 0,-6-7 0,3 0 457,9 16 1,0-1 34,-10-15 0,-1 0 0,11 14 0,1 3 491,-5-1 1,0 1-1,5 9 1,2 4 491,-1-27 0,0 3 0,0 26 0,0 11 0,-7 15 0,-2 15 0,0 29 0,2 15-492,6 33 1,2 16-984,-1 0 0,0 7 164,0-1 0,0 9 0,0 3 82,0-17 0,0 3 0,0 2 0,0 0 0,1 6 0,-1 2 0,1 0 0,-3 3 49,0-12 0,-2 3 1,-1 0-1,1-1 0,1-6-49,2-1 0,0-4 0,0-1 0,0 3 0,-3 15 0,-2 4 0,1-1 0,1-9-82,3-10 0,2-6 0,-1 5 82,0-3 0,0 5 0,0 0 0,0-6-82,0 2 0,0-5 0,0-1 0,0 1 0,0-1 0,0-5 87,0 3 0,0-5 732,0 0 1,0-3 491,0 30 0,0 0-676,0-13-307,0 10 0,0-10 0,0 0 983,-9-4 0,7-25 0,-7-2 0,9-12 0,0-9 0,0-2 0,0-10 0,-7-6 0,5-59-716,-16-22-267,9-6 0,1-10-492,-6 1 0,-1-3 164,9 15 0,1-5 0,-1-2 0,-4-14 0,-2-4 0,4 0 82,5 25 0,3 0 0,0-1 0,-2-2 0,-1-9 0,-2-2 0,0 0 0,1 5-82,4-3 0,1 5 0,-2-3 82,-2 10 0,-1-2 0,-1-1 0,1 3-82,3-10 0,0 1 0,-1-1 0,-3-13 0,-1-2 0,2 1 0,2 8 0,3 2 0,0 1 0,-1 7 0,1 1 0,-2 3 52,-6-22 1,1 4 724,5 7 1,-1 4-450,-5 17 0,1 4 491,6 6 1,0 5 491,0-15 0,-8 6 0,6 33 0,-6 4 0,1 15 0,-1 2 0,-1 34 0,-10 37-492,17-9 1,2 7-984,-6 20 0,0 7 164,6-19 0,1 3 0,-2 1 283,-3 7 0,-2 1 1,1-2 44,4-7 0,0-1 0,0 6-246,-2 10 0,-1 9 0,0 0 0,0-11-82,-1-14 0,1-7 0,0 7 82,3 14 0,1 10 0,-1 1 0,0-8-16,-3-3 1,-1-6 0,2 2 261,2 7 0,1 2 0,1 1 0,-1 5 0,0 1 0,0-3 0,0-12 0,0-3 0,0 0-328,0 1 0,0-1 0,0-3-103,0 13 1,0-4 55,0 0 1,0-5 374,0 17 983,0-18-200,0-32 200,0-12 0,0-9 0,0-3 0,0 1 0,0 27 0,0 2 0,0 21-552,0-13-431,0-12 0,0-2 0,0-21 0,0-3 0,0-8 0,0-65 0,0 2 0,0-8-492,0-39 0,0-12 164,0 20 0,0-6 0,0 2 0,0 7 0,0 1 0,0-2 0,0-10 0,0-2 0,0 1 0,0 4 0,0 2 0,0 0 0,-1 6 0,1 1 0,1-2 248,3-11 0,2-2 0,-2 4 80,-2 17 0,-2 4 0,2-1-328,3 1 0,1-1 0,-2 1 0,-3 1 0,-2 0 0,1 3-164,0-20 0,0 2 236,0-9 1,0 0 255,0 10 0,0 1 0,0 0 0,0-1 0,0 0 0,0 1 387,0 7 0,0 3-387,0 8 0,0 2 491,0 8 1,0 3 491,0-39 0,0 13 0,0 14 0,0 27 0,0 13 0,0 10 0,-7 6-22,-2 2-961,-7 7 8,1 7-8,-4 36 0,-3 49-492,9-19 0,-1 9 164,-1-13 0,-1 5 0,1 0 0,3 5 0,0 2 0,0 2 0,-4 12 0,-1 3 0,1 0 0,3 0 0,2 1 0,0 1 82,2-19 0,-1 1 0,1-1 0,1-3-82,1 2 0,0-3 0,2 1 275,-2 12 1,2 3 0,1 0 52,2 3 0,3 1 0,0-4 0,-1-17 0,0-3 0,0 3-328,0 20 0,0 5 0,0-9-164,0-4 0,0-5 0,0 4 0,0 0 337,0 8 0,0 0 155,0-10 0,0-1 0,0 1 0,0-1 480,0-8 1,0-2-481,0 1 0,0-3 491,0-15 1,0-2-1,0 0 1,0-2 247,0 26 244,0-15 0,0-17 0,0-20 0,7-2 0,-6-9 0,6-1-240,0-6-743,-5-59 0,5-40 0,-7-1 0,0-12-328,0 24 0,0-3 0,0-5 82,0 10 0,0-3 0,0-3 0,0-1 0,0-9 0,0-3 0,0-2 0,0 0 49,0 14 0,0-1 1,0 0-1,0 0 0,0 4-49,0-7 0,0 2 0,0 2 0,0-4 0,0-10 0,0-3 0,0 1 0,0 5-82,0-1 0,0 5 0,0-3 82,0 9 0,0-3 0,0-1 0,0 2 0,0 5 0,0 1 0,0 1 0,0 1-82,0-20 0,0 2 0,0-4 82,0 8 0,0-4 0,0 1 0,0 10-82,0 13 0,0 7 0,0-5 82,0-3 0,0-7 0,0 2 0,0 8-160,0-12 0,0 5 897,0-19 1,0 0-391,0 9 0,0 4-101,0 17 0,0 4 491,0 7 1,0 3 491,0-26 0,0 4 0,0 33 0,0 6 0,0 21 0,-7 6 0,5 43 0,-15 17-492,14 18 1,3 9-531,-5-10 0,0 4 39,4 2 0,2 5 0,-1 1 0,-4-5 0,-2-1 0,1-1 0,3-4 0,2-2 0,-2 2 0,-2 8 0,-2 1 0,2-5 0,3 5 0,2 0 0,-1-10 0,0 5 0,0-5 0,0 11 0,0-2-492,0 16 0,0-1 12,0-16 0,0-1 480,0 8 0,0 3 0,0-16 0,0 3 0,0-4 0,0 3 0,0 2 0,0 14 0,0 10 0,0-13 0,0-26 0,0 0 0,0 20 0,0 10 0,0-8 0,0-10 0,0-2 0,0 16 0,0 1-405,0-10 0,0-6 405,0 29-25,0-8 25,0-41 983,0-11 0,0-15 0,0-8 0,0-1 0,0 1-487,0-71-496,0-11 0,0-15 0,0-12-492,0-5 0,0-3 164,1 22 0,0-2 0,-3-3 0,-8-10 0,-2-4 0,2 0 0,6-2 0,4 0 0,-4 3 0,-6 12 0,-3 4 0,4-7 82,6-7 0,3-7 0,2-1 0,-1 9-82,-1 8 0,0 6 0,0-5 232,0-7 0,0-8 0,0 1 1,0 11 95,0 15 0,0 8 0,0-2-328,0-10 0,0-1 0,0 5 30,0-7 1,0 4-120,0-11 1,0 2 416,0 18 0,0 4 983,0-32 0,0 31 0,0 26 0,0 13 0,0 32 0,0 31 0,0 45 0,0 14-934,-6-27 0,-1 2-49,6-6 0,-1 3 0,-4 24 0,0 3-492,5 2 0,2-1 0,-1 0 0,0 0 247,0-2 1,0 0 244,0 0 0,0-1 0,0-6 0,0-2 0,0-2 0,0 3 0,0-10 0,0 4 0,0-6 0,0-1 0,0 1 0,0 6 0,0 8 0,0-6 0,0 7 0,0-4 0,0 11 0,0 1 0,0-28 0,0 2 0,0-4 0,0 10 0,0-1-492,0 17 0,0-3 214,0-23 0,0-3-70,0 9 1,0-2 347,0 27 983,0-8-753,0-41 753,0-2 0,0-21 0,-7-3 0,5-8 0,-5-1-800,7 1-183,0-110 0,0 6 0,0-13-328,0 11 0,0-6 0,0-6 131,0 24 0,0-5 1,0-1-1,0 1 0,0 5-131,0-21 0,0 6 0,0-4 82,0 8 0,0-6 0,0 2 0,0 4-82,0-5 0,0 4 0,0-1 0,0-8 0,0-1 0,0 2 0,0 13 0,0 2 0,0 3-164,0-20 0,0 6 0,0 26 0,0 6 167,0-33 325,0 31 983,0 5 0,0 20 0,0 0 0,0 6 0,0 15 0,0-7 0,0 9 0,0 14 0,-23 54-512,18-3-471,-6 25 0,-1 11-492,4-13 0,2 3 164,0-6 0,1 5 0,-1-3 45,-2 18 1,-1-1 282,-1-21 0,0 3 0,2-2 0,6 20 0,1 0 0,-3-17 0,-2 1 0,2 0 0,4 25 0,0 0 0,0-27 0,0 1 0,0-2 0,0 19 0,0-2 0,0 9 0,0 0 0,0-10 0,0-1-492,0-8 0,0-2 230,0 0 0,0-1-194,0-8 1,0-2 455,0-6 0,0-2-69,0 40 69,0-20 983,0-25 0,0-11 0,0-15-133,0-8 133,0-1-835,0 1-57,0-49-91,0-11 0,0-15 0,0-9-492,0-6 0,0-7 164,0 5 0,0-7 0,0 0 0,0-7 0,0-1 0,0-3 82,0 15 0,0-4 0,0 2 0,0 2-82,0-7 0,0 3 0,0-2 82,0 10 0,0-3 0,0 0 0,0 4-82,0-4 0,0 4 0,0-3 322,0-18 1,0-3 0,0 0 5,0 9 0,0 1 0,0-1-328,0 0 0,0 0 0,0 2 0,0 4 0,0 2 0,0 1 0,0 6 0,0 2 0,0 1-164,0-26 0,0 5 788,0 15 1,0 3-297,0-1 0,0 3 983,0-26 0,0 6 0,0 51 0,0-4 0,0 27 0,0-7 0,-11 73 0,-3 16-492,0 4 1,1 10-984,4 17 0,3 4 247,1-27 0,1 2 1,1 3-84,2 17 0,1 5 0,1-1 0,-1-7 0,0 0 0,0-1 0,0-7 0,0-1 0,0 0 168,0 2 1,0 0 0,0 3 159,0-11 0,0 2 0,0 0 0,0-5 0,0-2 0,0-4 0,0 4-246,0 4 0,0 6 0,0-1 0,0-11-246,0 3 0,0-4 164,0 0 0,0 4 0,0-2 98,0 18 0,0-2 230,0 10 0,0-3 360,-1-17 0,2-1-360,5 9 0,0-3 491,-5-22 1,1-2-1,10 8 1,-1-3-360,-8 30 851,16-13 0,-17-15 0,7-16 0,-2-21 0,-5-3 0,5-8 0,-7-1-763,0 1-179,7-1-41,-6 1 0,6-1 0,1 10 0,-6-7 0,6 7 0,-1-10 0,-5 1 0,12-1 0,-6-6 0,8-2 0,-1-7 0,1 0 0,0 0 0,-1 7 0,1-6 0,8 6 0,-6-7 0,7 0 0,-1 0 0,-6 0 0,16 0 0,-16 0 0,16 0 0,-7 0 0,9 0 0,0 0 0,0-8 0,30-28 0,-21-8 0,-2 4 0,-1-7-492,-14-8 0,-5-4 333,4 1 1,-2-5-170,-4-9 0,-1-9 0,-1 1 0,-2 10 0,-1 2 0,-1-5 0,4-21 0,-1-5 0,-1 1 0,0 9 0,0 2 0,-3-2 0,-1-9 0,-2 0 0,0 3 0,-1 17 0,0 4 0,1-3 0,0-16 0,0-3 0,1 5 0,-3 22 0,1 4 0,0-2 0,1-11 0,0-2 0,-1 1 315,0 6 1,1 1 0,-1 2-257,4-29 0,1 3 269,-1 8 0,0 5 491,-1 15 1,0 5 68,10-31 423,-1 18 0,-3 26 0,-1 11 0,-1 14 0,-9 10 0,7-10 0,15-5 0,0-6 0,33-18-641,-24 14-342,15-22 0,-18 23 0,3-9 0,-3 20 0,-9 3 0,-3 8 0,-8 2 0,0-10 0,12-14 0,15-14 0,-14 14 0,2-3-350,6-8 0,0 0 350,-7 8 0,0-3 0,8-16 0,-3 1 0,10-9 0,-8 14 0,-1 1 0,9-13 0,2-1 0,-19 20 0,-11 21 0,0 2 0,-16 16 0,-2 2 0,-24 7 700,7 0-700,-16 0 0,-5 0 0,0 8 0,-8 10 0,-1 13 0,9 5 0,-9-5 0,20 3 0,3-15 0,8 5 0,2-8 0,6-1 0,2 1 0,0-8 0,-2 6 0,-6-12 0,-1 12 0,0-6 0,-8 9 0,-4 0 0,-8 1 0,-11 1 0,8 7 0,-9 4 0,12 6 0,-1-8 0,1-2 0,0 0 0,0 2 0,-1 0 0,1 6 0,0-14 0,0 14 0,0-14 0,8 5 0,4-9 0,-1 1 0,7-1 0,-7 1 0,9-9 0,1-1 0,6 0 0,-14 3 0,12 5 0,-14 2 0,9-8 0,1 5 0,-21-4 0,14 16 0,-26 14 0,28-10 0,-16 15 0,17-18 0,-6 0 0,15-2 0,-4-10 0,12 1 0,-11-1 0,4 1 0,-8 9 0,1-8 0,-2 17 0,2-16 0,-2 16 0,3-16 0,-2 6 0,8-8 0,2-1 0,0-6 0,5 5 0,-12-13 0,5 22 0,-21 22 0,8 9 0,-11 35-492,8-34 0,0 3 0,2 19 0,-1 1 487,-3-7 1,0-2-479,0 7 1,3-5 482,-2 22-505,-7-1 505,11-13 0,1-15 0,10-26 983,-4-13-146,13-9 146,-5-1-929,0-13 536,-1-4-590,-8-7 0,0 2 0,8 0 0,-6 6 0,5-6 0,-7 7 0,8 0 0,1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1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224 507 24575,'0'-48'0,"0"18"0,0-16 0,0 18 0,0 1 0,0-8 0,0 8 0,0-10 0,0 0 0,0 10 0,0-8 0,0 17 0,0-16 0,0 15 0,0-6 0,-8 9 0,7 0 0,-6 15 0,7 39 0,0-3 0,0 29 0,0-27 0,0-1 0,0-8 0,0 6 0,0-16 0,0 7 0,0-9 0,0 0 0,0-1 0,0 1 0,0 0 0,0 0 0,0-1 0,-7 1 0,5 0 0,-5 0 0,7-1 0,0 1 0,-7 0 0,5 0 0,-5 0 0,0-8 0,5 6 0,-5-5 0,0 7 0,5 0 0,-12-1 0,12 1 0,-12 0 0,12 0 0,-5-15 0,7-24 0,0 2 0,0-16 0,0 21 0,0 0 0,0 0 0,0 0 0,0 0 0,0 0 0,0 1 0,0-1 0,0 0 0,0 0 0,0 0 0,0 0 0,0 0 0,0 0 0,0 0 0,0 0 0,0 1 0,0-1 0,0 0 0,0 0 0,-7 7 0,-2 2 0,-7 21 0,0-4 0,8 13 0,1-7 0,7 0 0,-7-1 0,5 1 0,-5 0 0,7 0 0,0 0 0,0-1 0,-7 1 0,5 0 0,-5 0 0,7-1 0,0 1 0,0 0 0,0 0 0,-7-8 0,5 6 0,-5-5 0,7 7 0,0 0 0,0-1 0,0 1 0,0 0 0,0 0 0,0-1 0,0 1 0,0-52 0,0 25 0,0-42 0,0 37 0,0-9 0,0 6 0,0-6 0,0 9 0,0 0 0,0 0 0,0 1 0,0-1 0,0 0 0,0 0 0,0 0 0,0 0 0,0 0 0,0 0 0,0 0 0,0 0 0,0 0 0,0 1 0,0-1 0,0 0 0,0 49 0,0-23 0,0 41 0,0-35 0,0 0 0,7-1 0,-5 1 0,12-7 0,-13 5 0,6-5 0,-7 6 0,0 1 0,0 0 0,0 0 0,7-7 0,-5 5 0,5-6 0,-7 8 0,7-7 0,-5 5 0,5-5 0,-7 6 0,0 1 0,0 0 0,0 0 0,0-1 0,0 1 0,7 0 0,-5-7 0,5-2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25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299 271 24575,'0'52'0,"0"-4"0,0-12 0,0-8 0,0-3 0,0-10 0,0 1 0,-8-54 0,6 26 0,-14-53 0,14 47 0,-6-7 0,1 9 0,5 0 0,-5 0 0,7 0 0,0 1 0,-7 6 0,5-5 0,-5 5 0,0-7 0,-2 7 0,-7 2 0,7 23 0,2 5 0,7 15 0,0 1 0,0-10 0,0 7 0,0-15 0,0 6 0,0-10 0,0 1 0,0 0 0,-8-47 0,6 12 0,-6-42 0,0 25 0,6-1 0,-15 0 0,15 0 0,-6 10 0,8 2 0,0 9 0,0 0 0,-7 7 0,5 32 0,-5 1 0,7 17 0,0-16 0,0-9 0,0 0 0,0 0 0,0-1 0,0 1 0,0 0 0,0 0 0,0 0 0,0-1 0,0 1 0,0 0 0,0 0 0,0-1 0,0 1 0,0 0 0,0 0 0,-7-1 0,5 1 0,-12 0 0,12 0 0,-5-1 0,7 1 0,-7 0 0,5 0 0,-5-1 0,7 1 0,0 9 0,0 3 0,0 8 0,0 1 0,0-10 0,0 7 0,0-15 0,0 6 0,0-10 0,0 1 0,0 9 0,0 2 0,0 10 0,0 0 0,0-10 0,0-2 0,0-9 0,0 0 0,0-1 0,0-43 0,0 9 0,0-30 0,0 24 0,0 0 0,0 7 0,0-8 0,0 10 0,0 1 0,0-1 0,0 0 0,0 0 0,0 0 0,0 0 0,0 0 0,0 0 0,0 0 0,0 0 0,0 1 0,0-1 0,0 0 0,0 0 0,0-9 0,0 6 0,0-6 0,0 9 0,0 0 0,0 1 0,0-11 0,0 8 0,0-7 0,0 0 0,0 7 0,0-17 0,0 17 0,0-7 0,0 9 0,0 0 0,0 0 0,0 0 0,0 0 0,0 0 0,7 0 0,2 0 0,7 1 0,-7-1 0,5 0 0,-6 0 0,1 0 0,5 7 0,-5 2 0,0 0 0,-32 42 0,16-25 0,-31 45 0,36-28 0,-6 22 0,8-10 0,-9 21 0,6-21 0,-6 9 0,9-20 0,0-3 0,0-9 0,0-1 0,0 1 0,0 0 0,0 0 0,-16-8 0,5-1 0,-15-14 0,18-2 0,1-6 0,7-1 0,0 0 0,0 0 0,0 0 0,0 0 0,0 0 0,0 0 0,0 0 0,0-9 0,0 7 0,0-7 0,0 9 0,0-9 0,0 6 0,0-6 0,0 9 0,0 0 0,0 1 0,0-1 0,0 0 0,0 0 0,0 0 0,0-9 0,0 7 0,0-8 0,0 1 0,0 7 0,0-7 0,0 9 0,0 0 0,0 0 0,0 0 0,0 0 0,0 7 0,0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89 246 24575,'0'27'0,"0"7"0,0-6 0,0-1 0,0-2 0,0-9 0,0 0 0,0-1 0,0 1 0,0-45 0,0 20 0,0-47 0,0 38 0,0-7 0,0 9 0,0 0 0,0 0 0,0 0 0,0 0 0,0 0 0,0 0 0,7 8 0,-5-7 0,13-3 0,-6 0 0,9-16 0,-9 15 0,6-6 0,-13 9 0,12 0 0,-13 1 0,13 6 0,-5 2 0,-28 28 0,11-9 0,-22 18 0,16-15 0,13 1 0,-15 9 0,14 3 0,-14 8 0,14-8 0,-14 6 0,13-7 0,-12 1 0,13-3 0,-5-10 0,7 1 0,0 0 0,0 0 0,0-1 0,0 1 0,0 0 0,0 0 0,-16 9 0,12-7 0,-12 7 0,16-9 0,-7-1 0,5 1 0,-5 0 0,7 0 0,0-1 0,0-48 0,0 22 0,0-40 0,0 35 0,0 0 0,0 0 0,0 0 0,0 0 0,0 0 0,0 0 0,0 1 0,0-1 0,0 0 0,0 0 0,0 0 0,0 0 0,0 0 0,0 0 0,0 0 0,0 0 0,0 1 0,0-1 0,0 0 0,0 0 0,0 0 0,0 0 0,0-9 0,0 7 0,0-8 0,0 10 0,0 1 0,7 6 0,-6-5 0,6 51 0,-7-27 0,0 48 0,0-40 0,0 7 0,0 0 0,0-7 0,0 7 0,0 0 0,-7-7 0,6 7 0,-6-9 0,7 0 0,0-1 0,0 1 0,0 0 0,0 0 0,0 0 0,0-1 0,0 1 0,0 0 0,0 0 0,0-1 0,0 1 0,0 0 0,0-7 0,0-2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6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1 651 24575,'0'-85'0,"0"11"0,0 9 0,0 17 0,0 11 0,0 1 0,0 8 0,0 3 0,0 9 0,0 0 0,0 0 0,0 0 0,7 0 0,-6-9 0,6 7 0,-7-7 0,0 9 0,0 0 0,7 0 0,-5 0 0,5 0 0,0 7 0,-5-5 0,12 13 0,-5 0 0,-1 31 0,8 0 0,-14 18 0,14-11 0,-14 0 0,6-10 0,-1-2 0,-5-9 0,5 0 0,-7-1 0,7-6 0,1-2 0,8-7 0,0-7 0,1-11 0,-8-10 0,7-8 0,-14-1 0,14 0 0,-14 10 0,6-8 0,-8 17 0,0 7 0,0 45 0,0-10 0,0 24 0,0-32 0,0 0 0,0 0 0,0-1 0,0 1 0,0 0 0,0 0 0,0-1 0,0 1 0,0 0 0,0 0 0,0-1 0,0 1 0,0 0 0,0 9 0,0-7 0,0 7 0,0-9 0,0 0 0,0-8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24575,'34'0'0,"-5"0"0,-13 0 0,0 0 0,0 0 0,-1 0 0,1 0 0,0 0 0,0 0 0,-1 0 0,1 0 0,0 0 0,0 0 0,-8 7 0,-1 2 0,-7 7 0,0 0 0,0-1 0,7-6 0,-5 5 0,5-5 0,0 7 0,-5-1 0,5 1 0,-7 0 0,7-7 0,-5 5 0,5-6 0,0 1 0,-6-30 0,6 7 0,-7-23 0,0 21 0,-7 7 0,-11 2 0,0 7 0,-7 0 0,9 0 0,-9 0 0,7 0 0,-1 7 0,5-5 0,5 5 0,-6-7 0,-1 0 0,0 7 0,0-6 0,0 6 0,0-7 0,0 0 0,0 0 0,0 0 0,8 7 0,-7-5 0,7 5 0,-1 0 0,-5-5 0,47 5 0,-24-7 0,34 0 0,-27 0 0,-7-7 0,5 5 0,-5-5 0,6 7 0,-6-7 0,5 5 0,-5-5 0,7 7 0,-8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7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24575,'0'36'0,"0"1"0,0-10 0,-7-2 0,5 0 0,-5-7 0,7 8 0,0-11 0,0 1 0,0 0 0,0 0 0,0-1 0,0 1 0,0 0 0,0 0 0,0-1 0,0 1 0,0-50 0,0 24 0,0-41 0,0 35 0,0 0 0,-8 53 0,6-16 0,-6 46 0,8-30 0,0-10 0,0 7 0,0-15 0,0 6 0,0-10 0,0 1 0,0 0 0,0 0 0,0-1 0,0 1 0,0 0 0,0 0 0,0-1 0,0 1 0,0 0 0,0 0 0,0-1 0,0 1 0,0 0 0,0 0 0,0-1 0,0 1 0,0 0 0,0 0 0,0 0 0,0-1 0,0 1 0,0 0 0,0-50 0,0 23 0,-7-33 0,-2 37 0,-7 7 0,0 0 0,0 0 0,0 0 0,1 0 0,-1 7 0,-1 11 0,8 21 0,-8 1 0,15 8 0,-6 0 0,8-18 0,-8 16 0,6-28 0,-6 7 0,8-9 0,0 0 0,0-1 0,0 1 0,0 0 0,0 0 0,0-1 0,0 1 0,0 0 0,0 0 0,0 0 0,0-1 0,0 1 0,0 0 0,0 0 0,0-1 0,0 1 0,0 0 0,0 0 0,0-1 0,0 1 0,0 0 0,-7-45 0,5 20 0,-13-47 0,13 38 0,-7-7 0,1-1 0,6-1 0,-13-1 0,13 3 0,-5 9 0,7 0 0,-7 8 0,5-7 0,-5 14 0,7-6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5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64 280 24575,'0'-34'0,"0"4"0,0 14 0,0 1 0,0-1 0,0 0 0,0 0 0,-7 7 0,5-5 0,-5 5 0,7-7 0,0 0 0,0 0 0,-7 7 0,5-5 0,-5 6 0,0-1 0,5-5 0,-12 12 0,12 23 0,-5-7 0,7 23 0,0-22 0,0 1 0,0 0 0,0 0 0,0-1 0,0 1 0,7-7 0,-5 5 0,5-5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0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281 205 24575,'0'49'0,"-16"-10"0,3 21 0,-15-9 0,7 11 0,-12 15 0,9-11 0,-8 10 0,20-13 0,-6-12 0,16-3 0,-14-11 0,14-10 0,-6 7 0,0-6 0,6 8 0,-7 1 0,9 0 0,0-1 0,-8 1 0,6 11 0,-6-8 0,0 8 0,6-12 0,-6-8 0,8-3 0,0-9 0,0-1 0,0 1 0,0 0 0,0 0 0,0-63 0,21-2 0,-14-11 0,2-4 0,34-20-264,-30 30 0,0 1 264,27-13 0,-16-11 0,5 26 0,-8-9 0,-3 21 0,-7 0 0,6 4 0,-7 8 0,0-10 528,6 0-528,-14 10 0,6-8 0,-1 17 0,-5-7 0,5 9 0,-7 0 0,0 0 0,7 0 0,-5 0 0,5-9 0,0 7 0,-5-7 0,5 9 0,-7 0 0,7 7 0,-6-5 0,6 5 0,-7-7 0,0-9 0,0-3 0,0-8 0,8-1 0,3 0 0,-1 10 0,-2 1 0,-8 11 0,0-1 0,14 42 0,-11-17 0,11 34 0,-14-27 0,0 0 0,0 0 0,0-1 0,0 1 0,0 0 0,0 0 0,7-8 0,-5 6 0,5-5 0,-7 7 0,0 0 0,0-1 0,0 1 0,0 9 0,0-7 0,0 7 0,0-9 0,0 0 0,7-7 0,2-2 0,8-24 0,-8 6 0,-1-23 0,-1 15 0,-5-15 0,5 16 0,-7-7 0,0 9 0,0 0 0,0 0 0,0 0 0,-8 7 0,7 30 0,-6-7 0,7 23 0,0-21 0,0-1 0,0 1 0,0 0 0,0 0 0,0-1 0,0 1 0,0 0 0,0 0 0,0-1 0,0 1 0,0 0 0,0 0 0,0-1 0,0 1 0,0 0 0,0 0 0,0-1 0,0 1 0,0 0 0,-7-7 0,5 5 0,-5-6 0,7 8 0,0 0 0,0 0 0,0 0 0,0-1 0,-7 1 0,5 9 0,-12-7 0,12 16 0,-5-6 0,0-1 0,5-2 0,-5-9 0,7 0 0,0-1 0,0 1 0,-7 0 0,5 0 0,-5-1 0,7 1 0,-7 0 0,5 9 0,-5-7 0,7 7 0,0 0 0,0-7 0,0 7 0,-7-9 0,5 9 0,-5-7 0,7 16 0,-8-6 0,6 20 0,-14-9 0,14 10 0,-15-13 0,15-8 0,-6-3 0,8-10 0,-7 1 0,5 0 0,-5 0 0,7-1 0,7-57 0,-5 29 0,5-48 0,-7 45 0,0 0 0,0-9 0,0-2 0,0-36 0,0 9 0,0-37 0,10 11 0,3-14 0,0 14 0,7 3 0,-18 15 0,16 10 0,-16 13 0,6 5 0,-1 16 0,-5-7 0,5 9 0,-7 7 0,0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1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1025 24575,'0'-45'0,"0"-4"0,0 22 0,0-10 0,0-16 0,0 12 0,0-3 0,0 10 0,0 16 0,0-8 0,0 11 0,0-1 0,0 0 0,0 0 0,0 0 0,-7 7 0,5-5 0,-5 5 0,7-7 0,0 0 0,0 0 0,0 1 0,0-1 0,0 0 0,0 0 0,0 0 0,0 0 0,0 0 0,0 0 0,0 0 0,0 0 0,0 1 0,0-1 0,0 0 0,0 0 0,0 0 0,0 0 0,0 0 0,0-9 0,0 7 0,0-17 0,-8 8 0,6-1 0,-6 3 0,8 9 0,0 0 0,0 0 0,0 8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3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391 527 24575,'31'-71'0,"1"1"0,1 7 0,15 10 0,-25 13 0,38-12 0,-37 10 0,10-13 0,-18 16 0,-7 14 0,-7 16 0,-25 2 0,-19 7 0,-35 0 0,11 0 0,-24 0 0,10 0 0,0 9 0,3 3 0,26 7 0,2 9 0,22-9 0,2 6 0,16-9 0,2-7 0,7-2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20:00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1 370 24575,'0'36'0,"0"1"0,0-11 0,0 8 0,0-16 0,0 7 0,0-10 0,0 1 0,0-1 0,0 1 0,0-1 0,0 1 0,7-7 0,2-3 0,6-6 0,-6-16 0,6-4 0,-4-27 0,8-4 0,2-11 0,-1 0 0,1 1 0,-1-1 0,1 0 0,-10 12 0,6 2 0,-8 21 0,1-7 0,4 16 0,-12-7 0,11 16 0,-11 37 0,5 8 0,-7 32 0,0 8 0,0-11 0,0-1 0,0-5 0,0-30 0,0 17 0,0-29 0,0 8 0,0-9 0,-7-1 0,5 1 0,-5 8 0,-1 3 0,6 9 0,-13-9 0,14 7 0,-6-7 0,-1 9 0,6 0 0,-15 0 0,15-9 0,-13-2 0,14-9 0,-6-1 0,7 1 0,-7-1 0,5 1 0,-12-1 0,4 10 0,1 2 0,-7 9 0,14-9 0,-14 7 0,14-16 0,-6 6 0,1-8 0,5-1 0,-13-36 0,13 4 0,-6-33 0,8 23 0,-7 2 0,5 0 0,-4 7 0,6-7 0,0 10 0,0-1 0,0 0 0,6 8 0,12-7 0,9 13 0,21-16 0,-9 16 0,19-16 0,-19 15 0,9-6 0,-1 0 0,-8 7 0,9-7 0,-12 9 0,11 0 0,-17 0 0,15 0 0,-18 0 0,9 0 0,0 0 0,-9 0 0,7 0 0,-16 0 0,16 0 0,-7 0 0,0 0 0,6 0 0,-6 0 0,9 0 0,1-9 0,-1 7 0,-9-6 0,6 8 0,-6 0 0,9 0 0,1-8 0,-1-2 0,0 0 0,11-7 0,4 5 0,-1-7 0,25-10 0,-32 9 0,20 1 0,-27 11 0,0 0 0,0 6 0,-9-6 0,7 8 0,-7 0 0,9 0 0,0 0 0,0 0 0,12 0 0,-9 0 0,8 0 0,-11 0 0,1 0 0,-1 0 0,0 0 0,0 0 0,0 0 0,0 0 0,11 0 0,-8 0 0,20 0 0,-20 0 0,36 0 0,-21 0 0,13 0 0,-8 0 0,-20 0 0,8 0 0,0 0 0,4 0 0,10 0 0,-10 0 0,8 0 0,-20 0 0,8 0 0,-20 0 0,-2 0 0,-10 0 0,1 0 0,-63 0 0,13 0 0,-55 9 0,27-7 0,-14 7 0,11 0 0,-10-6 0,24 14 0,-8-15 0,20 14 0,-9-14 0,12 14 0,0-14 0,9 13 0,-7-6 0,7 0 0,0 6 0,-7-13 0,16 12 0,-7-13 0,9 13 0,1-12 0,6 12 0,-5-13 0,5 13 0,-6-12 0,-1 5 0,-9-7 0,-2 8 0,-9 2 0,-12 9 0,9-1 0,-8 1 0,10-1 0,1 0 0,9-8 0,2 5 0,10-13 0,-1 5 0,-9-7 0,-2 0 0,0 0 0,-7 0 0,-5 0 0,0 0 0,1 7 0,4-6 0,16 6 0,-7 0 0,9-5 0,8 12 0,-6-13 0,12 13 0,-12-5 0,5-1 0,-6 6 0,-1-5 0,0 0 0,8 4 0,-6-11 0,44-9 0,-1 4 0,26-11 0,3 14 0,-7 0 0,10 0 0,1 0 0,-12 0 0,-11 0 0,-5 0 0,-17 0 0,8 0 0,-9 0 0,8 0 0,3 0 0,9 0 0,0 0 0,0 0 0,12 0 0,-9-8 0,8 6 0,-20-7 0,-2 9 0,-10 0 0,1 0 0,0 0 0,-1 0 0,1 0 0,-1-6 0,1 4 0,-1-5 0,21 7 0,5 0 0,21 0 0,0 0 0,-1 0 0,1 0 0,0 0 0,0 0 0,-1 0 0,-10 0 0,-4 0 0,0 0 0,-17 0 0,15 0 0,-18 0 0,0 0 0,7 0 0,-7 0 0,9 0 0,-9 0 0,7 8 0,-7-6 0,9 14 0,0-14 0,0 6 0,0 0 0,0-6 0,0 6 0,12-8 0,-9 0 0,20 0 0,-20 0 0,20 0 0,-21 0 0,10 0 0,-12 0 0,-9 0 0,18 0 0,-15 0 0,17 0 0,-10 0 0,-1 0 0,0 0 0,0 0 0,0 0 0,0 0 0,-9 0 0,-2 0 0,-10 0 0,1 0 0,-8-7 0,6 5 0,-5-5 0,6 7 0,10 0 0,2 0 0,9 0 0,-9 0 0,7 0 0,-16 0 0,6 0 0,-8 0 0,-1 0 0,1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1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936 398 24575,'-70'25'0,"1"-1"0,-2-3 0,5 2 0,14 5 0,3 3 0,0-1 0,2-1 0,-16 6 0,8 7 0,16-24 0,4-8 0,17 4 0,-28 6 0,16-8 0,-9 14 0,4-16 0,17-1 0,-7-1 0,9-8 0,-9 0 0,14-17 0,4-15 0,30-33 0,8 11 0,-3 8 0,3-1-454,15-22 454,-11 25 0,1 0 0,9-22 0,9 2 0,-26 34 0,-1-7 0,-11 21 0,-1 1 0,1 6 454,-7-5-454,5 12 0,4-13 0,9 4 0,22-8 0,-10 0 0,21-2 0,-21 3 0,9 6 0,-11-4 0,-10 14 0,-2-6 0,-9 8 0,-14 7 0,3 22 0,-20 2 0,5 17 0,-17-12 0,7 1 0,-6-10 0,16-2 0,-4-9 0,12 0 0,-5 0 0,0-8 0,5 6 0,-5-12 0,7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6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24575,'-36'36'0,"10"-4"0,12-16 0,12 0 0,-12-1 0,13 1 0,-7 0 0,8 0 0,0-1 0,0 10 0,-7-7 0,6 7 0,-6-9 0,7 0 0,0 0 0,0-1 0,0 1 0,0 0 0,0 0 0,0 0 0,0-1 0,0 1 0,0 0 0,0 0 0,0-1 0,0 1 0,0 0 0,0 9 0,0-7 0,0 7 0,0-9 0,0-1 0,0 1 0,0 0 0,-8-7 0,-1-40 0,-1 15 0,2-31 0,1 31 0,5 1 0,-12-1 0,13 0 0,-7 0 0,8 0 0,-7 0 0,6 0 0,-6 0 0,7 0 0,0-9 0,-17 14 0,13-12 0,-19 21 0,14-5 0,-7 7 0,0 0 0,7-17 0,2 6 0,7-14 0,0 9 0,0 0 0,0 0 0,0 50 0,0-24 0,0 41 0,0-35 0,0-1 0,0 1 0,0 0 0,0 0 0,0-1 0,0 1 0,0 0 0,0 0 0,0-1 0,0 1 0,0 0 0,0 0 0,0-1 0,0 1 0,0 0 0,0 0 0,0-1 0,7 1 0,-5 0 0,5 0 0,-7-1 0,0 1 0,0 0 0,0 0 0,0-1 0,0 1 0,0 0 0,0 0 0,0 0 0,0-1 0,0-6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4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0 202 24575,'94'-34'0,"-47"16"0,0-1 0,1 1 0,-2 0 0,34-15 0,-4 11 0,-13 10 0,0 3 0,-12 1 0,-3 5 0,-12-5 0,1 8 0,0 0 0,-10 0 0,7 0 0,-16 0 0,17 0 0,-17 0 0,7 0 0,0 0 0,-7 0 0,16 0 0,-16 0 0,7 0 0,-9 0 0,0 0 0,0 0 0,-1 0 0,1 0 0,0 0 0,0 0 0,-1 0 0,1 0 0,0 0 0,0 0 0,-1 0 0,1 0 0,0 0 0,0 0 0,-1 0 0,1 0 0,-51 0 0,3 0 0,-47 10 0,16-8 0,12 7 0,2-1 0,13-6 0,-1 6 0,9-8 0,-6 0 0,16 0 0,-7 0 0,9 0 0,0 0 0,0 0 0,0 0 0,0 0 0,7 7 0,-5-5 0,-4 5 0,0 0 0,-7-5 0,9 5 0,-10-7 0,8 7 0,-7-5 0,9 5 0,0-7 0,7 7 0,-5 1 0,5 1 0,-6-2 0,-1-7 0,0 0 0,0 0 0,0 0 0,0 7 0,0-5 0,0 5 0,0-7 0,0 0 0,1 0 0,-1 7 0,0-5 0,0 5 0,0-7 0,0 7 0,0-6 0,0 6 0,0-7 0,0 0 0,0 0 0,1 0 0,-1 0 0,0 8 0,0-7 0,0 6 0,0-7 0,0 0 0,0 0 0,0 0 0,0 0 0,1 0 0,6 7 0,32-5 0,1 5 0,17-7 0,-7 0 0,-15 0 0,6 0 0,-10 0 0,10 0 0,-7 0 0,7 0 0,-9 0 0,0 0 0,0 0 0,-1 0 0,1 0 0,0 0 0,0 0 0,-1 0 0,1 0 0,0 0 0,0 0 0,0 0 0,-1 0 0,1 0 0,0 0 0,0 0 0,-1 0 0,1 0 0,0 0 0,0 0 0,-1 0 0,1 0 0,0 0 0,0 0 0,-8-7 0,6 5 0,-5-5 0,7 0 0,0 5 0,-1-5 0,10-1 0,3 6 0,8-6 0,13-2 0,-10 8 0,9-7 0,-11 9 0,11 0 0,-8 0 0,8 0 0,-12 0 0,1 0 0,11 0 0,-8 0 0,8 0 0,-21 0 0,7 0 0,-15 0 0,6 0 0,-10 0 0,1 0 0,0 0 0,0 0 0,-1 0 0,-53 0 0,17 0 0,-58 0 0,28 0 0,-11 9 0,-1 3 0,0-1 0,12 7 0,-9-16 0,30 13 0,-16-13 0,27 5 0,-6-7 0,9 0 0,0 0 0,1 0 0,-1 0 0,0 0 0,0 0 0,0 0 0,-9 0 0,6 0 0,-6 0 0,9 0 0,1 0 0,-1 0 0,0 0 0,0 0 0,0 0 0,0 0 0,0 0 0,0 0 0,0 0 0,0 0 0,0 0 0,1 0 0,6 7 0,-5-6 0,5 6 0,0 0 0,-5-5 0,5 5 0,-7 0 0,0-5 0,0 5 0,0 0 0,0-5 0,15 5 0,23-7 0,-1 0 0,16 0 0,-21 0 0,0 0 0,-1 0 0,1 0 0,9 0 0,-7 0 0,7 0 0,-9 0 0,0 0 0,9 0 0,-7 0 0,7 0 0,0 0 0,-7 0 0,7 0 0,-9 0 0,0 0 0,-1 0 0,1 0 0,0 0 0,0 0 0,9 0 0,0 0 0,1 0 0,7 0 0,-15 0 0,16 0 0,-16 0 0,7 0 0,-9 0 0,0 0 0,9 0 0,-7 0 0,7 0 0,0 0 0,-7 0 0,7 0 0,-9 0 0,-1 0 0,1 0 0,0 0 0,0 0 0,-1 0 0,1 0 0,0 0 0,0 0 0,-1 0 0,1 0 0,0 0 0,0 0 0,-1 0 0,1 0 0,0 0 0,0 0 0,-1 0 0,1-7 0,0 5 0,0-5 0,-1 0 0,1 5 0,0-5 0,0 0 0,0 5 0,-1-12 0,1 12 0,0-5 0,0 0 0,-1 5 0,1-5 0,0 0 0,0 5 0,-1-5 0,1 7 0,0-7 0,0 5 0,-15-5 0,-28 7 0,5 0 0,-29 0 0,33 0 0,-17 0 0,17 0 0,-7 0 0,9 0 0,-9 0 0,6 0 0,-6 0 0,0 0 0,7 0 0,-7 7 0,-1-5 0,8 5 0,-7-7 0,0 8 0,7-6 0,-17 6 0,17-8 0,-7 0 0,0 0 0,6 0 0,-15 0 0,16 0 0,-17 0 0,17 0 0,-7 0 0,9 0 0,0 0 0,0 0 0,0 0 0,0 0 0,0 0 0,1 0 0,-1 0 0,0 0 0,0 0 0,0 0 0,0 0 0,0 0 0,-9 0 0,7 0 0,-7 7 0,9-5 0,-10 5 0,8-7 0,-7 0 0,9 7 0,-9-5 0,7 5 0,-7-7 0,-1 8 0,8-6 0,-16 6 0,6-8 0,1 0 0,-8 8 0,17-6 0,-7 6 0,9-8 0,0 0 0,0 0 0,0 0 0,0 0 0,0 0 0,1 0 0,-1 0 0,0 0 0,0 0 0,0 0 0,0 0 0,0 0 0,0 0 0,0 0 0,0 0 0,1 0 0,-1 0 0,0 0 0,0 0 0,0 0 0,0 0 0,0 0 0,7 7 0,-5-5 0,12 5 0,-5-7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3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105 194 24575,'33'0'0,"-3"0"0,-15 0 0,1 0 0,0 0 0,0 0 0,-1 0 0,1 0 0,0 0 0,0 0 0,-1 0 0,1 0 0,0 0 0,0 0 0,-1 0 0,1 0 0,0 0 0,0 0 0,-1 0 0,-43 0 0,18 0 0,-36 0 0,30 0 0,0 0 0,0 0 0,0 0 0,0 0 0,0 0 0,0 0 0,1 0 0,-1 0 0,7 7 0,-5-5 0,5 5 0,0 0 0,-5-5 0,5 5 0,-7-7 0,7 7 0,-5-5 0,5 5 0,1 0 0,-7-6 0,7 6 0,-8 0 0,0-5 0,0 5 0,0-7 0,44 0 0,-18 0 0,36 0 0,-31 0 0,1 0 0,0 0 0,0 0 0,-1 0 0,1 0 0,0 0 0,0 0 0,0-7 0,-1 5 0,1-5 0,0 7 0,0 0 0,-1 0 0,-13 7 0,-18-5 0,-3 5 0,-11-7 0,14 0 0,0 0 0,0 0 0,0 0 0,49 0 0,-22 0 0,49 0 0,-42 0 0,7 0 0,-10 0 0,1 0 0,0 0 0,0 0 0,0 0 0,-1 0 0,1 0 0,0 0 0,0 0 0,-1-7 0,1 5 0,0-5 0,0 7 0,-8-7 0,6 5 0,-5-5 0,7 0 0,0 5 0,-1-12 0,1 12 0,0-5 0,0 7 0,-8-7 0,6 5 0,-5-5 0,7 0 0,0 6 0,-1-7 0,1 8 0,0-7 0,0 6 0,-1-6 0,1 7 0,0 0 0,0 0 0,-1-8 0,1 7 0,0-6 0,0 0 0,9 5 0,2-5 0,10-1 0,-10 6 0,-2-7 0,-9 9 0,0 0 0,-1 0 0,1-7 0,0 6 0,0-7 0,-1 8 0,1 0 0,0 0 0,0-7 0,-1 6 0,1-6 0,0 7 0,0 0 0,0-8 0,-1 7 0,1-13 0,0 5 0,0 0 0,-1 2 0,1 0 0,0 5 0,0-5 0,-8 0 0,-40 5 0,5-5 0,-33 7 0,23 0 0,10 7 0,2-5 0,9 5 0,-9-7 0,6 0 0,-6 7 0,9-5 0,0 12 0,1-13 0,-11 14 0,8-13 0,-7 7 0,9-2 0,0-6 0,0 6 0,7 0 0,-5-5 0,-4 5 0,0-7 0,-7 0 0,0 8 0,6 1 0,-6 1 0,9-3 0,7 0 0,-5-5 0,5 5 0,1 0 0,-7-5 0,7 5 0,-8 0 0,-9-6 0,6 6 0,-15-7 0,16 7 0,-8-5 0,11 5 0,-1-7 0,0 0 0,0 0 0,0 0 0,0 0 0,0 0 0,0 0 0,0 0 0,0 0 0,8-7 0,1-2 0,30 0 0,-10 2 0,19 7 0,-17 0 0,1 0 0,0 0 0,0 0 0,-1 0 0,1 0 0,0-7 0,0 5 0,-8-12 0,6 13 0,-5-7 0,7 8 0,0 0 0,0 0 0,0-16 0,0 12 0,1-12 0,-1 16 0,0 0 0,0-7 0,-1 5 0,1-5 0,0 0 0,0 5 0,-8-5 0,-1 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223 151 24575,'-28'0'0,"-6"0"0,15 0 0,-15 0 0,16 0 0,-7 0 0,9 7 0,0-5 0,7 12 0,-5-13 0,5 6 0,35-21 0,-17 4 0,44-14 0,-26 15 0,1-7 0,6 6 0,-16 1 0,7-6 0,-9 13 0,-1-5 0,1 7 0,9-8 0,-7 6 0,7-13 0,-9 6 0,0-7 0,0 7 0,-1 2 0,-6 7 0,-2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4:1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672 329 24575,'36'0'0,"-4"0"0,-7-8 0,-7 6 0,7-6 0,-9 8 0,0 0 0,-7-7 0,5 5 0,-6-5 0,1 0 0,5 5 0,-5-5 0,0 0 0,5 5 0,-5-5 0,-1 0 0,6 5 0,-12-12 0,12 13 0,-5-14 0,0 7 0,-2-8 0,0 0 0,-6 0 0,13 0 0,-12 14 0,12-3 0,-12 26 0,12-18 0,-12 18 0,12-19 0,-13 12 0,13-12 0,-5 5 0,7-14 0,-7-2 0,5 0 0,-13 23 0,6-2 0,-7 18 0,0-14 0,0 0 0,0-1 0,-7-6 0,-2-2 0,-6-7 0,-1 0 0,0 0 0,0 0 0,0 0 0,0 0 0,0 0 0,0 0 0,0 0 0,0 0 0,1 0 0,-1 0 0,0 0 0,0 0 0,0 0 0,0 0 0,0 0 0,0 0 0,0 0 0,0 0 0,0 0 0,1 0 0,-1 0 0,0 0 0,0 0 0,0 0 0,0 0 0,0 0 0,0 0 0,0 0 0,0 0 0,1 0 0,-1 0 0,0 0 0,0 0 0,0 0 0,0 0 0,0 7 0,0-5 0,0 5 0,7 0 0,-5-5 0,5 5 0,-6-7 0,-1 0 0,7-7 0,-5 5 0,5-12 0,-7 12 0,7-12 0,-5 12 0,5-5 0,0 0 0,-5 5 0,5-5 0,-7 7 0,1 0 0,-1-7 0,0 5 0,0-5 0,-9 7 0,6 0 0,1 7 0,4-5 0,12 12 0,-12-5 0,5-1 0,1 6 0,-7-12 0,14 12 0,-23-12 0,20 12 0,-12-5 0,9-1 0,-2-1 0,-7-7 0,0 0 0,7 7 0,2 2 0,7 7 0,0 0 0,0-1 0,14-34 0,-3 12 0,12-30 0,2 28 0,-7-5 0,16 12 0,-7-13 0,1 13 0,6-15 0,-7 15 0,1-13 0,6 13 0,-7-13 0,10 5 0,0-9 0,-1 9 0,1-6 0,-1 6 0,-8-1 0,6-5 0,-16 14 0,7-13 0,-9 13 0,0-5 0,-1 7 0,1 0 0,0 0 0,0-7 0,-1 5 0,1-5 0,0 0 0,0 5 0,0-5 0,-1 0 0,1 5 0,0-5 0,0 7 0,-1 0 0,-6-7 0,5-2 0,-5-7 0,7 1 0,9 6 0,-7-5 0,7 12 0,-10-12 0,1 12 0,-7-12 0,5 12 0,-12-5 0,5 7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50:13.8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2 16383,'97'0'0,"-32"0"0,1 0 0,-8 0 0,2 0 0,32 0 0,4 0 0,-17 0 0,0 0 0,15 0 0,4 0 0,-26 0 0,2 0 0,-5 0 0,4 0 0,2 0 0,15 0 0,9 0 0,-12 0 0,-27 0 0,-1 0 0,16 0 0,8 0 0,-9 0 0,-14 0 0,-2 0 0,25 0 0,1 0 0,-15 0 0,-3 0 0,0-1 0,0 2 0,-2 4 0,-2 1 0,-4 1 0,-2 1 0,1 3 0,0 3 0,-1-2 0,-2 0 0,40 11 0,0 1 0,-1-1 0,1 0 0,-14-10 0,-3-2 0,-15-2 0,-11 1 0,9 2 0,-20 4 0,8-14 0,0 6 0,-9-8 0,21 0 0,-9 0 0,12 0 0,-1 0 0,-11 0 0,9 0 0,-20 0 0,8 0 0,-12 0 0,1 0 0,-10 0 0,-2 0 0,0 0 0,-6 0 0,15 0 0,-7 0 0,10 0 0,-1 0 0,1 0 0,-10 0 0,8 0 0,8 0 0,-11 0 0,30 0 0,-32 0 0,18 0 0,0 0 0,4 0 0,10 0 0,1 0 0,-1 0 0,-11 0 0,-2 0 0,-13 0 0,1 0 0,-1 0 0,1 0 0,0 0 0,11 0 0,8-8 0,7 6 0,-7-6 0,4 8 0,-21-8 0,10 5 0,-13-5 0,1 8 0,-1-8 0,1 6 0,-10-6 0,8 8 0,-8 0 0,0-7 0,8 5 0,-17-5 0,7 7 0,-2 0 0,-6 0 0,13 0 0,-13 0 0,6 0 0,0 0 0,-6 0 0,27 0 0,-14 0 0,30 0 0,-21 0 0,21 0 0,-20 0 0,8 0 0,-21 0 0,7 0 0,-15 0 0,6 0 0,7 0 0,-13 0 0,23 0 0,-15 0 0,10 0 0,-10 0 0,-2 0 0,-9 0 0,7 0 0,1 0 0,1 0 0,-3 7 0,-6-5 0,7 5 0,-6 0 0,6-5 0,0 5 0,-6-7 0,6 7 0,0-6 0,-6 13 0,6-12 0,-7 12 0,0-5 0,0 14 0,-1-6 0,-6 6 0,5-7 0,-5-1 0,0 8 0,5-5 0,-43 6 0,12-7 0,-34-7 0,14 6 0,-11-5 0,8 0 0,1 5 0,5-14 0,16 12 0,-17-12 0,17 5 0,-7 0 0,-1-6 0,-1 6 0,-10 1 0,0-6 0,-11 7 0,8-9 0,-19 9 0,7-7 0,-10 7 0,-1-9 0,12 0 0,-9 0 0,9 0 0,-1 0 0,4 0 0,11 0 0,1 0 0,-1 0 0,0 0 0,0 0 0,-11 0 0,8 0 0,-8 0 0,-5 0 0,21 0 0,-18 0 0,22 0 0,-9 0 0,1 8 0,-1-5 0,-12 14 0,10-15 0,-21 17 0,9-17 0,0 15 0,-9-5 0,8-2 0,1 8 0,3-16 0,11 6 0,0-8 0,1 8 0,-1-6 0,0 6 0,-11-8 0,8 0 0,-20 9 0,-19-6 0,10 15 0,-22-6 0,40-1 0,-9-1 0,20-10 0,-20 9 0,9-7 0,0 7 0,-9-9 0,9 0 0,-12 0 0,0 0 0,1 0 0,-15 0 0,22 0 0,-32 0 0,44 0 0,-31 0 0,23 0 0,-28 0 0,23 0 0,-8 0 0,27 0 0,0 0 0,0 0 0,1 0 0,8 0 0,-6 0 0,15 0 0,-6 0 0,0 0 0,-2 0 0,-1 0 0,-6 0 0,6 0 0,-9 0 0,1 0 0,8 0 0,-6 0 0,6 0 0,1 0 0,-8 0 0,17 0 0,-33 0 0,20 0 0,-22 0 0,16 0 0,0 0 0,-11 0 0,8 0 0,-20 0 0,20 0 0,-19 0 0,19 8 0,-20-5 0,9 5 0,0-8 0,-9 0 0,9 0 0,-12 0 0,12 0 0,-9 0 0,20 0 0,-8 0 0,11 0 0,0 0 0,1 0 0,-18 0 0,23 0 0,-20 0 0,24 0 0,-1 0 0,-6 0 0,15 0 0,-15 0 0,16 0 0,-17 0 0,8 0 0,-1 0 0,-6 0 0,16-7 0,-17 5 0,17-5 0,-16-1 0,15 6 0,-15-7 0,16 9 0,-17-8 0,17 6 0,-14-6 0,14 8 0,-5 0 0,0-7 0,5 5 0,-5-5 0,0 7 0,6 0 0,-13 0 0,12 0 0,-5 0 0,-9 0 0,12 0 0,-12 0 0,6 0 0,8 0 0,-16 0 0,16 0 0,-8 0 0,-6 0 0,12 0 0,-21-8 0,22 6 0,-15-6 0,6 8 0,1 0 0,-7 0 0,6-9 0,1 7 0,1-6 0,10 8 0,-7 0 0,-1 0 0,-1 0 0,2 0 0,0 0 0,5 0 0,-12 0 0,13 0 0,-6 0 0,-2 0 0,6 0 0,-6 0 0,9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50:21.5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 0 16383,'52'0'0,"-1"0"0,0 0 0,-1 0 0,43 0 0,-38 0 0,0 0 0,2 0 0,0 0 0,0 0 0,0 0 0,-1 0 0,-2 0 0,40 0 0,-14 0 0,10 0 0,-24 0 0,11 0 0,-15 0 0,-11 0 0,9 0 0,-20 0 0,8 0 0,-12 0 0,-8 0 0,6 0 0,-7 0 0,10 0 0,0 0 0,-1 0 0,1 0 0,0 0 0,-10 0 0,7 0 0,-6 0 0,8 0 0,1 0 0,-1 0 0,-8 0 0,6 0 0,-7 0 0,1 0 0,6 0 0,-16 0 0,28 0 0,-16 0 0,58 0 0,-30 0 0,32 0 0,-27 0 0,-12 0 0,-3 0 0,-21 0 0,8 0 0,-17 0 0,16 0 0,-7 0 0,1 0 0,6 0 0,-7 0 0,10 0 0,0 0 0,-1 0 0,-8 0 0,6 0 0,-16 7 0,7-5 0,0 5 0,-7-7 0,7 7 0,-2-5 0,-6 5 0,23 1 0,-11-6 0,14 6 0,5-8 0,-8 0 0,20 0 0,-21 0 0,21 0 0,-21 0 0,0 0 0,-14 0 0,-9 0 0,7 0 0,1 0 0,1 0 0,-2 0 0,-1 0 0,-4 0 0,5 7 0,-15 16 0,-1-4 0,-7 11 0,0-14 0,0 6 0,0 3 0,0-1 0,0-1 0,0 0 0,0-6 0,-7 6 0,-9 0 0,-1-13 0,-16 12 0,15-19 0,-16 13 0,6-14 0,1 13 0,2-13 0,9 5 0,-7-7 0,-2 0 0,0 0 0,-7 0 0,5 0 0,-1 7 0,-6-6 0,15 6 0,-15 1 0,6-6 0,1 14 0,2-15 0,9 6 0,-9 1 0,6-6 0,-6 7 0,2-9 0,6 7 0,-6-6 0,0 6 0,5-7 0,-12 0 0,3 0 0,2 0 0,0 0 0,9 0 0,-7 0 0,5 7 0,-5-5 0,0 5 0,5-7 0,-12 0 0,13 0 0,-6 0 0,-10 0 0,13 0 0,-12 0 0,7 0 0,7 0 0,-17 0 0,17 0 0,-16 8 0,6-6 0,1 6 0,-19-8 0,15 0 0,-17 0 0,11 0 0,0 0 0,1 0 0,-1 0 0,-11 10 0,8-8 0,-8 7 0,-1-9 0,10 0 0,-10 0 0,1 0 0,8 0 0,-19 0 0,19 0 0,-20 0 0,20 0 0,-19 0 0,19 0 0,-8 0 0,11 0 0,0 0 0,0 0 0,-16 0 0,12 0 0,-12 0 0,26 0 0,2 0 0,-1 0 0,8 0 0,-7 0 0,2 7 0,-4-5 0,2 5 0,0-7 0,9 0 0,-7 0 0,-4 0 0,1 0 0,1 0 0,9 0 0,-9 0 0,7 0 0,-7 0 0,2 0 0,5 0 0,-12 0 0,12 0 0,-5 0 0,0 0 0,6 0 0,-13 0 0,12 0 0,-5 0 0,0 0 0,5 0 0,-12 0 0,13 0 0,-6 0 0,0 7 0,5-5 0,-5 5 0,0-7 0,-4 7 0,2-6 0,-9 6 0,15-7 0,-6 0 0,2 15 0,5-12 0,-4 11 0,-1-14 0,5 0 0,-12 0 0,12 0 0,-14 0 0,14 0 0,-7 0 0,2 0 0,5 0 0,-5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50:24.75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 16383,'60'0'0,"0"0"0,29 0 0,-27 0 0,0 0 0,-7 0 0,21 0 0,-13 0 0,-12 0 0,-3 0 0,-11 0 0,-1 0 0,1 0 0,-10 0 0,19 0 0,-25 0 0,16 0 0,-22 0 0,10 0 0,-6 0 0,6 0 0,-3 7 0,-4-6 0,5 6 0,-1-7 0,-4 0 0,14 0 0,-14 0 0,7 0 0,-2 0 0,-6 0 0,13 0 0,-3 0 0,7 0 0,3 0 0,-1 0 0,-8 0 0,6-8 0,-16 6 0,16-6 0,-6 0 0,-1 6 0,7-6 0,-6 8 0,-1 0 0,7 0 0,-15 0 0,6 0 0,-3 0 0,-4 0 0,21 0 0,-19 0 0,12-7 0,-16 5 0,-1-5 0,1 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50:29.12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262 316 16383,'89'0'0,"-6"0"0,-20 0 0,-1 0 0,15 0 0,-23 0 0,20 0 0,-23 0 0,12 0 0,13 0 0,-10 0 0,11 0 0,-26 0 0,-3 0 0,-12 0 0,1 0 0,-10 0 0,-2 0 0,-9 0 0,7 0 0,1 0 0,1 0 0,-2 0 0,-1 0 0,-4 0 0,12 0 0,-13 0 0,6 0 0,0 0 0,-6 0 0,13 0 0,-12 0 0,4 0 0,3 0 0,3 0 0,-1 0 0,7 0 0,-6 0 0,-1 0 0,-2 0 0,-9 0 0,7 0 0,1 0 0,-6-7 0,-4-27 0,-14 2 0,0-21 0,0 16 0,-9 1 0,0 15 0,-1-2 0,-4 14 0,5-7 0,-13 0 0,4 7 0,-5 2 0,0 0 0,5 5 0,-14-5 0,14 7 0,-7 0 0,-1 0 0,-1 0 0,-10 0 0,0 0 0,10 0 0,-8 0 0,8 0 0,-1 0 0,-6 0 0,16 0 0,-7 0 0,-1 0 0,8 0 0,-16 0 0,15 0 0,-15 0 0,16 0 0,-17 0 0,8 0 0,-1 0 0,-6 0 0,16 0 0,-17 0 0,17 0 0,-7 0 0,0 0 0,6 0 0,-15 0 0,16 0 0,-7 0 0,-1 0 0,8 0 0,-7 0 0,2 7 0,-4 3 0,2-1 0,-10 7 0,17-7 0,-28 1 0,16 5 0,-19-5 0,13 9 0,-1-9 0,9 5 0,3-13 0,9 5 0,-9 1 0,7-6 0,-7 6 0,-7-1 0,12-5 0,-22 5 0,24-7 0,-17 0 0,17 0 0,-7 7 0,2-6 0,5 6 0,-5-7 0,0 14 0,6-3 0,1 12 0,1 2 0,12 2 0,-12 0 0,13-2 0,-5-9 0,0 7 0,6-5 0,-6 4 0,7 1 0,0-5 0,0 11 0,0-11 0,0 5 0,0-1 0,0-4 0,0 12 0,0-13 0,21-1 0,-2-9 0,22 1 0,-7-6 0,3 6 0,-1-8 0,12 0 0,3 0 0,26 0 0,-11 0 0,24 0 0,-10 0 0,0 0 0,-3 0 0,-1-10 0,-10 7 0,11-7 0,-1 10 0,-21 0 0,18 0 0,-22 0 0,0 0 0,-3 0 0,-11 0 0,11 0 0,-17 0 0,14 0 0,-27 0 0,7 0 0,-2 0 0,-5 0 0,12 0 0,-13 0 0,6 0 0,0 0 0,-6 0 0,6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20:05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2372 24575,'0'-79'0,"0"-10"0,0 24 0,0-24 0,0 10 0,0 11 0,0 7 0,0 13 0,0 9 0,0-20 0,0-5 0,0 10 0,0-32 0,0 32 0,0-22 0,0 26 0,0-9 0,9 8 0,-7 1 0,7 2 0,-9 1 0,8 8 0,-6-9 0,6 0 0,1-2 0,-6 0 0,6 2 0,-9 12 0,0-1 0,8 1 0,-6 0 0,6 9 0,-8-7 0,8 7 0,-6-9 0,6-12 0,1-2 0,3-26 0,9 11 0,-8-11 0,4 26 0,-8-5 0,1 26 0,-4-2 0,-6 15 0,7 7 0,-5 50 0,5-1 0,-7 56 0,0-2-492,0-38 0,0 1 461,0-2 1,0 2 30,0 5 0,0 0 0,0 34 0,0-34 0,0 1 0,0-7 0,0 0 0,0 0 0,0 0 0,0 7 0,0-2 0,0 36 0,0-43 0,0 0 0,0 38-313,0 1 313,0-14 0,0-15 0,0-5 0,0-21 0,0 10 0,0-21 983,0-2-938,0-10 285,0 1-330,0-1 0,0 1 0,0-1 0,0 1 0,0 8 0,0 3 0,0 21 0,0-9 0,0 33 0,0-18 0,0 21 0,0 1 0,0 3 0,0 13-795,0 0 795,0-38 0,0 1 0,0 1 0,0 0 0,0 0 0,0 0 0,1 7 0,-2-2 0,-9 36 0,9-42 0,-1-2 0,-17 26-55,16-4 55,-15-13 0,16-21 0,-16 4 0,16-27 0,-6 7 792,8-23-792,0-32 58,0-26-58,0-30 0,0-7-857,0 0 857,-5 40 0,-1-2 0,5-1 0,-1 0 0,-8 0 0,-2-1 0,5-6 0,0 2 0,-6-36 0,2 35 0,-1 0 0,-1-35 0,-1 3-151,-5 18 151,7 14 0,1 0 0,-7 12 0,16-9 0,-14 20 850,14 0-850,-6 5 158,1 17-158,5-8 0,-5 0 0,0 7 0,6-7 0,-6 9 0,7 1 0,0-1 0,0-9 0,0 7 0,0-6 0,0 8 0,0 0 0,0 1 0,0-1 0,0 0 0,0 0 0,0 1 0,0-1 0,0-9 0,0 7 0,0-6 0,0 8 0,0 0 0,0 1 0,0-1 0,0 0 0,0 1 0,0-1 0,0 0 0,0-9 0,0-2 0,0-34 0,11-22 0,1 0 0,-1 29 0,2 3 0,8-15 0,0-9 0,-1 24 0,-9 4 0,4 20 0,-13 2 0,-2 23 0,-21 24 0,-8 19 0,-15 35 0,11-11 0,-10 24 0,19-24 0,-8 10 0,13-24 0,-1-4 0,3-20 0,8 7 0,2-16 0,7 6 0,-7-8 0,5 9 0,-5 13 0,7 1 0,0 8 0,0-11 0,0 1 0,0-1 0,0 0 0,0-9 0,0 7 0,0-17 0,0 17 0,0-16 0,0 16 0,0-16 0,0 15 0,0-15 0,0 16 0,0-7 0,0 0 0,0 7 0,0-7 0,0 0 0,0-3 0,0 1 0,0-7 0,0 6 0,0-8 0,8 9 0,-6-8 0,6 17 0,-1-16 0,-5 16 0,13-7 0,-13 25 0,12-21 0,-12 19 0,13-23 0,-13 0 0,14 7 0,-14-17 0,14 17 0,-14-16 0,14 16 0,-7-16 0,1 15 0,4-6 0,-5 0 0,9 7 0,-9-7 0,7 9 0,-6 0 0,8 0 0,0 0 0,-1-9 0,0 7 0,-1-16 0,1 7 0,-1-1 0,-7-6 0,6 14 0,-6-15 0,6 5 0,-6-6 0,5-1 0,-12 1 0,11-7 0,-11 4 0,12-11 0,-5 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1:05:11.4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16383,'73'0'0,"0"0"0,6 0 0,0 0 0,-2 0 0,-1 0 0,0-1 0,1 2 0,15 3 0,1 3 0,-1 4 0,0 3 0,6 0 0,-1 0 0,-9-2 0,-7 0 0,-23 0 0,-3-2 0,0-9 0,-2 0 0,26 19 0,-20-19 0,-2 0 0,4 16 0,39-15 0,-61 14 0,20-14 0,-20 6 0,8 0 0,0-6 0,4 6 0,-1-8 0,9 0 0,-9 0 0,26 0 0,-11 0 0,10 0 0,-13 0 0,-12 8 0,9-6 0,-9 6 0,1-8 0,7 9 0,-7-7 0,10 8 0,1-10 0,0 0 0,13 0 0,-22 0 0,0 0 0,33 0 0,-27 0 0,-2 0 0,22 0 0,14 0 0,-15 0 0,-25 0 0,-1 0 0,31 0 0,-29 0 0,0 0 0,39 0 0,-14 0 0,10 0 0,-24 0 0,10 0 0,-13 0 0,-12 0 0,9 0 0,-29-7 0,26 5 0,-35-5 0,24 7 0,-18 0 0,9-8 0,-9 6 0,14-6 0,-22 8 0,13 0 0,-3 0 0,-10 0 0,18 0 0,-11 0 0,-1 0 0,6 0 0,-7 0 0,1 0 0,4 0 0,-5 0 0,0 0 0,6 0 0,-4 0 0,-1 0 0,15 0 0,-20 0 0,21 0 0,-24 0 0,17 0 0,-7 0 0,0 0 0,7 0 0,-16 0 0,23 0 0,-22 0 0,13 0 0,-3-7 0,-10 5 0,17-5 0,-12 0 0,0 5 0,6-11 0,-6 11 0,0-12 0,5 12 0,-4-5 0,-1 0 0,-2-2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9:43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398 121 16383,'51'0'0,"9"0"0,-9 0 0,12 0 0,-1 0 0,1 0 0,0 0 0,-12 0 0,8 0 0,-8 0 0,12 0 0,0 0 0,-12 0 0,8 0 0,-8 0 0,12 0 0,0 0 0,-1 0 0,1 0 0,-1 0 0,1 0 0,0-9 0,-1 6 0,-11-6 0,9 9 0,-21 0 0,21 0 0,-9-9 0,12 6 0,-12-6 0,9 0 0,-9 6 0,11-15 0,1 15 0,-1-6 0,-11 1 0,9 6 0,-9-7 0,0 9 0,-3 0 0,-11-8 0,0 6 0,-1-6 0,8 8 0,-15 0 0,12 0 0,-13 0 0,-1 0 0,7 0 0,-6 0 0,-1 0 0,7 0 0,-6 0 0,-1 0 0,7 0 0,-16 0 0,17 0 0,-17 0 0,16 0 0,-16 0 0,17 0 0,-17 0 0,16 0 0,-7 0 0,1 0 0,22 0 0,-18 0 0,21 0 0,-17 0 0,1 0 0,-1 0 0,1 0 0,0 0 0,-1 0 0,-8 0 0,6 0 0,-16 0 0,7 0 0,0 0 0,-7 0 0,7 0 0,-9 0 0,0 0 0,-1 0 0,1 0 0,0 0 0,0 0 0,-1 0 0,1 0 0,-7 21 0,-2-9 0,-7 18 0,-7-14 0,-2 0 0,-7-1 0,7 1 0,-5-7 0,12 12 0,-12-11 0,5 13 0,1-7 0,-6 0 0,12-1 0,-12-6 0,5 5 0,0-5 0,-12 7 0,10-7 0,-12 5 0,7-13 0,0 6 0,0 0 0,1-5 0,-1 5 0,0-7 0,0 0 0,0 0 0,0 0 0,0 7 0,0-5 0,0 5 0,0-7 0,0 0 0,1 0 0,-1 0 0,0 7 0,0-5 0,0 5 0,0-7 0,0 0 0,0 0 0,0 7 0,0 1 0,1 1 0,-1-2 0,0 0 0,0-5 0,0 12 0,0-12 0,0 12 0,0-6 0,0 8 0,0-7 0,-9 6 0,7-13 0,-7 13 0,0-13 0,6 12 0,-15-12 0,6 5 0,1 0 0,-7-6 0,6 14 0,-9-13 0,0 15 0,1-15 0,-1 14 0,0-6 0,0 0 0,10-2 0,-8 0 0,8-6 0,-10 7 0,0-1 0,10-6 0,-8 6 0,17-8 0,-16 0 0,9 0 0,-2 0 0,-6 0 0,15 0 0,-16 0 0,15 0 0,-6 7 0,0-5 0,-2 5 0,-1-7 0,3 0 0,0 0 0,7 0 0,-8 0 0,10 0 0,1 0 0,-1 0 0,-10 0 0,8 0 0,-7 0 0,9 0 0,0 0 0,0 0 0,-9 0 0,7 0 0,-7 0 0,-7 0 0,2 0 0,-4 0 0,9 0 0,-1 0 0,8 0 0,-16 0 0,6 8 0,1-6 0,-8 6 0,8-8 0,-1 0 0,-6 0 0,6 0 0,1 0 0,-8 0 0,8 0 0,-1 0 0,-6 0 0,16 0 0,-17 0 0,17 0 0,-16 0 0,6 0 0,-16 0 0,15 0 0,-13 0 0,24 0 0,-16 8 0,6-6 0,1 6 0,-8-8 0,17 7 0,-16-5 0,6 5 0,1-7 0,1 0 0,1 0 0,7 7 0,-7-5 0,9 5 0,0-7 0,0 0 0,0 0 0,0 0 0,0 0 0,1 7 0,-1-6 0,0 6 0,0-7 0,0 0 0,0 0 0,0 0 0,0 0 0,0 0 0,0 0 0,1 0 0,-1 0 0,0 0 0,0 0 0,0 0 0,0 0 0,0 0 0,0 0 0,0 0 0,0 0 0,0 0 0,1 0 0,-1 0 0,0 0 0,0 0 0,0 0 0,0 0 0,0 0 0,0 0 0,0 0 0,0 0 0,1 0 0,-1 0 0,0 0 0,0 0 0,0 0 0,0 0 0,0 0 0,0 0 0,0 0 0,0 0 0,0 0 0,1 0 0,-1-14 0,0 11 0,0-19 0,0 14 0,0-1 0,7-5 0,-5 5 0,5-7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9:50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220 114 16383,'57'0'0,"-4"0"0,-5 0 0,-9-9 0,10 7 0,-13-6 0,12-1 0,-8 7 0,8-8 0,-11 10 0,-1-8 0,1 6 0,0-14 0,11 14 0,-9-7 0,9 1 0,-11 6 0,0-14 0,-1 14 0,1-6 0,-10 8 0,8 0 0,-8 0 0,10 0 0,-10 0 0,7 0 0,-6 0 0,8 0 0,1 0 0,-1 0 0,1 0 0,-10 0 0,8 0 0,-17 0 0,16 0 0,-7 0 0,1 0 0,6 0 0,-16 0 0,16 0 0,-15 0 0,15 0 0,-7 0 0,10 0 0,-1 0 0,1 0 0,0 0 0,-1 8 0,-8-6 0,6 14 0,-7-14 0,10 6 0,16 0 0,-12-6 0,11 6 0,-24-1 0,6-5 0,-16 12 0,16-12 0,-15 5 0,6-7 0,-10 0 0,10 0 0,-7 0 0,7 0 0,-9 0 0,0 0 0,0 7 0,0-5 0,-1 12 0,1-13 0,-7 13 0,-2 2 0,-7 2 0,0 4 0,0-6 0,-7 0 0,-2 0 0,-16 1 0,6-1 0,-15 2 0,7-1 0,-10 1 0,-12 1 0,19-8 0,-27 7 0,26-7 0,-17 0 0,11 5 0,0-14 0,1 15 0,-1-15 0,0 14 0,0-14 0,0 6 0,1-8 0,-1 0 0,9 0 0,-6 0 0,16 0 0,-7 0 0,-1 0 0,8 0 0,-7 0 0,9 0 0,0 0 0,0 0 0,-9 0 0,7 0 0,-17 0 0,17 0 0,-16 0 0,6 0 0,1 0 0,-8 0 0,17 0 0,-16 0 0,-1-8 0,-3 6 0,3-6 0,10 8 0,0 0 0,6 0 0,-15 0 0,16 0 0,-17 0 0,17 0 0,-16 0 0,15 0 0,-15 0 0,16 0 0,-17 0 0,17 0 0,-16 0 0,15 0 0,-15 0 0,16 0 0,-7 0 0,9 0 0,-10 0 0,8 0 0,-7 0 0,9 0 0,-16 0 0,3 0 0,-6 0 0,1 0 0,15 0 0,-15 0 0,6 0 0,1 0 0,-8 0 0,17 0 0,-16 0 0,16 0 0,-8 0 0,10 0 0,1 0 0,-1 0 0,-9 0 0,6 0 0,-6 0 0,9 0 0,0 0 0,0 0 0,0 0 0,1 0 0,-1 0 0,0 0 0,0 0 0,0-8 0,0 0 0,0-1 0,7-5 0,-12 12 0,11-5 0,24 51 0,-14-33 0,31 33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0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671 758 24575,'0'33'0,"0"-3"0,0-14 0,0 0 0,0 0 0,0-1 0,0 1 0,0 0 0,0 0 0,0-1 0,0-53 0,0 26 0,0-43 0,0 39 0,0 0 0,7 0 0,-5 0 0,5 0 0,0 7 0,-6-5 0,6-4 0,-7 0 0,0-7 0,7 9 0,-5 0 0,12 0 0,-12 0 0,12 7 0,-12-5 0,12 12 0,-13-12 0,6 41 0,-7-21 0,0 31 0,0-21 0,0 0 0,0 0 0,0-1 0,7 1 0,-5 0 0,12-7 0,-12 5 0,5-6 0,0 8 0,-5 0 0,5 0 0,0-1 0,-6-13 0,6-20 0,-7-11 0,9-15 0,1 7 0,0 10 0,-2-8 0,-8 17 0,0-7 0,7 9 0,-5 0 0,5 14 0,-7 25 0,0 7 0,0 9 0,0-14 0,0-9 0,0 0 0,0-1 0,0 1 0,7 0 0,-6 0 0,6-1 0,-7 1 0,0 0 0,0 0 0,7-1 0,-5 1 0,5 0 0,0-7 0,-5-31 0,5 8 0,-7-23 0,0 21 0,0 0 0,0 0 0,0 1 0,0-1 0,0-9 0,0 6 0,0-6 0,0 9 0,0 0 0,0 0 0,0 0 0,0 1 0,0 43 0,0-19 0,0 37 0,0-30 0,0 0 0,0 0 0,0-1 0,0 1 0,0 0 0,0 0 0,0-1 0,0 1 0,0 0 0,0 0 0,0-1 0,7-6 0,-5 5 0,12-5 0,-13 7 0,13-1 0,-12 1 0,5 0 0,-7 0 0,0 0 0,0-1 0,0 1 0,0 0 0,7-7 0,-5 5 0,5-6 0,-7-36 0,0 18 0,0-36 0,0 30 0,0 0 0,0 0 0,0 0 0,0 0 0,0 0 0,0 0 0,0 0 0,0 1 0,0 48 0,0-37 0,0 37 0,-7-63 0,5 11 0,-5-11 0,7 14 0,0 0 0,0 0 0,0 0 0,0 0 0,-7 7 0,5-5 0,-5 5 0,7-6 0,0-1 0,0 0 0,-7 7 0,5-15 0,-5 13 0,7-14 0,0 9 0,0 0 0,0 0 0,-16 8 0,12-7 0,-12 7 0,16-8 0,0 0 0,0 0 0,-8 7 0,7-5 0,-6 5 0,0-7 0,5 0 0,-5 0 0,0 8 0,5-7 0,-12 14 0,12-13 0,-5 5 0,7-7 0,-7 0 0,5 0 0,-5 0 0,7 0 0,-7 0 0,5 0 0,-12 0 0,12 1 0,-5-1 0,0 7 0,5-5 0,-12 12 0,12-12 0,-5 5 0,0-7 0,6 0 0,-7 0 0,1 7 0,6-5 0,-6 5 0,-1 1 0,7-7 0,-13 14 0,12-13 0,-12 5 0,5 0 0,-7 2 0,0 7 0,0 7 0,7 2 0,2 6 0,7 1 0,-7 0 0,5 0 0,-5-1 0,7 1 0,0 0 0,0 0 0,0-1 0,0 1 0,0 0 0,-7-7 0,5 5 0,-5-6 0,7 8 0,0 0 0,0 0 0,-7-1 0,6 1 0,-6 0 0,7 0 0,-8-1 0,7 1 0,-6 0 0,0-7 0,5 5 0,-12-13 0,12 13 0,-12-5 0,5 7 0,-7-7 0,7 5 0,-5-12 0,12 12 0,-12-6 0,5 1 0,0 5 0,-5-12 0,5 12 0,-6-5 0,-1 6 0,0-6 0,0 5 0,0-5 0,-9 8 0,7-1 0,-8-6 0,10 4 0,1-13 0,-1 13 0,0-5 0,-9 8 0,6-1 0,-6-6 0,9 4 0,-9-4 0,7 6 0,-7 1 0,9-2 0,7 1 0,-5-7 0,12 5 0,-5-12 0,7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1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224 507 24575,'0'-48'0,"0"18"0,0-16 0,0 18 0,0 1 0,0-8 0,0 8 0,0-10 0,0 0 0,0 10 0,0-8 0,0 17 0,0-16 0,0 15 0,0-6 0,-8 9 0,7 0 0,-6 15 0,7 39 0,0-3 0,0 29 0,0-27 0,0-1 0,0-8 0,0 6 0,0-16 0,0 7 0,0-9 0,0 0 0,0-1 0,0 1 0,0 0 0,0 0 0,0-1 0,-7 1 0,5 0 0,-5 0 0,7-1 0,0 1 0,-7 0 0,5 0 0,-5 0 0,0-8 0,5 6 0,-5-5 0,0 7 0,5 0 0,-12-1 0,12 1 0,-12 0 0,12 0 0,-5-15 0,7-24 0,0 2 0,0-16 0,0 21 0,0 0 0,0 0 0,0 0 0,0 0 0,0 0 0,0 1 0,0-1 0,0 0 0,0 0 0,0 0 0,0 0 0,0 0 0,0 0 0,0 0 0,0 0 0,0 1 0,0-1 0,0 0 0,0 0 0,-7 7 0,-2 2 0,-7 21 0,0-4 0,8 13 0,1-7 0,7 0 0,-7-1 0,5 1 0,-5 0 0,7 0 0,0 0 0,0-1 0,-7 1 0,5 0 0,-5 0 0,7-1 0,0 1 0,0 0 0,0 0 0,-7-8 0,5 6 0,-5-5 0,7 7 0,0 0 0,0-1 0,0 1 0,0 0 0,0 0 0,0-1 0,0 1 0,0-52 0,0 25 0,0-42 0,0 37 0,0-9 0,0 6 0,0-6 0,0 9 0,0 0 0,0 0 0,0 1 0,0-1 0,0 0 0,0 0 0,0 0 0,0 0 0,0 0 0,0 0 0,0 0 0,0 0 0,0 0 0,0 1 0,0-1 0,0 0 0,0 49 0,0-23 0,0 41 0,0-35 0,0 0 0,7-1 0,-5 1 0,12-7 0,-13 5 0,6-5 0,-7 6 0,0 1 0,0 0 0,0 0 0,7-7 0,-5 5 0,5-6 0,-7 8 0,7-7 0,-5 5 0,5-5 0,-7 6 0,0 1 0,0 0 0,0 0 0,0-1 0,0 1 0,7 0 0,-5-7 0,5-2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25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299 271 24575,'0'52'0,"0"-4"0,0-12 0,0-8 0,0-3 0,0-10 0,0 1 0,-8-54 0,6 26 0,-14-53 0,14 47 0,-6-7 0,1 9 0,5 0 0,-5 0 0,7 0 0,0 1 0,-7 6 0,5-5 0,-5 5 0,0-7 0,-2 7 0,-7 2 0,7 23 0,2 5 0,7 15 0,0 1 0,0-10 0,0 7 0,0-15 0,0 6 0,0-10 0,0 1 0,0 0 0,-8-47 0,6 12 0,-6-42 0,0 25 0,6-1 0,-15 0 0,15 0 0,-6 10 0,8 2 0,0 9 0,0 0 0,-7 7 0,5 32 0,-5 1 0,7 17 0,0-16 0,0-9 0,0 0 0,0 0 0,0-1 0,0 1 0,0 0 0,0 0 0,0 0 0,0-1 0,0 1 0,0 0 0,0 0 0,0-1 0,0 1 0,0 0 0,0 0 0,-7-1 0,5 1 0,-12 0 0,12 0 0,-5-1 0,7 1 0,-7 0 0,5 0 0,-5-1 0,7 1 0,0 9 0,0 3 0,0 8 0,0 1 0,0-10 0,0 7 0,0-15 0,0 6 0,0-10 0,0 1 0,0 9 0,0 2 0,0 10 0,0 0 0,0-10 0,0-2 0,0-9 0,0 0 0,0-1 0,0-43 0,0 9 0,0-30 0,0 24 0,0 0 0,0 7 0,0-8 0,0 10 0,0 1 0,0-1 0,0 0 0,0 0 0,0 0 0,0 0 0,0 0 0,0 0 0,0 0 0,0 0 0,0 1 0,0-1 0,0 0 0,0 0 0,0-9 0,0 6 0,0-6 0,0 9 0,0 0 0,0 1 0,0-11 0,0 8 0,0-7 0,0 0 0,0 7 0,0-17 0,0 17 0,0-7 0,0 9 0,0 0 0,0 0 0,0 0 0,0 0 0,0 0 0,7 0 0,2 0 0,7 1 0,-7-1 0,5 0 0,-6 0 0,1 0 0,5 7 0,-5 2 0,0 0 0,-32 42 0,16-25 0,-31 45 0,36-28 0,-6 22 0,8-10 0,-9 21 0,6-21 0,-6 9 0,9-20 0,0-3 0,0-9 0,0-1 0,0 1 0,0 0 0,0 0 0,-16-8 0,5-1 0,-15-14 0,18-2 0,1-6 0,7-1 0,0 0 0,0 0 0,0 0 0,0 0 0,0 0 0,0 0 0,0 0 0,0-9 0,0 7 0,0-7 0,0 9 0,0-9 0,0 6 0,0-6 0,0 9 0,0 0 0,0 1 0,0-1 0,0 0 0,0 0 0,0 0 0,0-9 0,0 7 0,0-8 0,0 1 0,0 7 0,0-7 0,0 9 0,0 0 0,0 0 0,0 0 0,0 0 0,0 7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89 246 24575,'0'27'0,"0"7"0,0-6 0,0-1 0,0-2 0,0-9 0,0 0 0,0-1 0,0 1 0,0-45 0,0 20 0,0-47 0,0 38 0,0-7 0,0 9 0,0 0 0,0 0 0,0 0 0,0 0 0,0 0 0,0 0 0,7 8 0,-5-7 0,13-3 0,-6 0 0,9-16 0,-9 15 0,6-6 0,-13 9 0,12 0 0,-13 1 0,13 6 0,-5 2 0,-28 28 0,11-9 0,-22 18 0,16-15 0,13 1 0,-15 9 0,14 3 0,-14 8 0,14-8 0,-14 6 0,13-7 0,-12 1 0,13-3 0,-5-10 0,7 1 0,0 0 0,0 0 0,0-1 0,0 1 0,0 0 0,0 0 0,-16 9 0,12-7 0,-12 7 0,16-9 0,-7-1 0,5 1 0,-5 0 0,7 0 0,0-1 0,0-48 0,0 22 0,0-40 0,0 35 0,0 0 0,0 0 0,0 0 0,0 0 0,0 0 0,0 0 0,0 1 0,0-1 0,0 0 0,0 0 0,0 0 0,0 0 0,0 0 0,0 0 0,0 0 0,0 0 0,0 1 0,0-1 0,0 0 0,0 0 0,0 0 0,0 0 0,0-9 0,0 7 0,0-8 0,0 10 0,0 1 0,7 6 0,-6-5 0,6 51 0,-7-27 0,0 48 0,0-40 0,0 7 0,0 0 0,0-7 0,0 7 0,0 0 0,-7-7 0,6 7 0,-6-9 0,7 0 0,0-1 0,0 1 0,0 0 0,0 0 0,0 0 0,0-1 0,0 1 0,0 0 0,0 0 0,0-1 0,0 1 0,0 0 0,0-7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6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1 651 24575,'0'-85'0,"0"11"0,0 9 0,0 17 0,0 11 0,0 1 0,0 8 0,0 3 0,0 9 0,0 0 0,0 0 0,0 0 0,7 0 0,-6-9 0,6 7 0,-7-7 0,0 9 0,0 0 0,7 0 0,-5 0 0,5 0 0,0 7 0,-5-5 0,12 13 0,-5 0 0,-1 31 0,8 0 0,-14 18 0,14-11 0,-14 0 0,6-10 0,-1-2 0,-5-9 0,5 0 0,-7-1 0,7-6 0,1-2 0,8-7 0,0-7 0,1-11 0,-8-10 0,7-8 0,-14-1 0,14 0 0,-14 10 0,6-8 0,-8 17 0,0 7 0,0 45 0,0-10 0,0 24 0,0-32 0,0 0 0,0 0 0,0-1 0,0 1 0,0 0 0,0 0 0,0-1 0,0 1 0,0 0 0,0 0 0,0-1 0,0 1 0,0 0 0,0 9 0,0-7 0,0 7 0,0-9 0,0 0 0,0-8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7:21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2121 1394 24575,'0'69'0,"0"-19"0,0 22 0,0-8 0,0-10 0,0 18 0,0-21 0,0-10 0,0 4 0,0-27 0,0 7 0,7-17 0,11-1 0,9-7 0,0 0 0,-3 0 0,1 0 0,-7 0 0,7 0 0,-10 7 0,10 3 0,-7 6 0,7 9 0,-7 14 0,9 0 0,4 19 0,-2-19 0,25 38 0,-19-22-261,-7-8 1,3 0 260,23 21 0,-30-24 0,1 2 0,18 6 0,0 0 0,-1 32 0,2-26 0,-1-1 0,-5 23 0,-2-30 0,1 1 0,-11-4 0,-2 0 0,6 1 0,0 1 0,5 43 0,7-13 0,-7 10 0,9-10 0,-8 13 0,-14-46 0,-1 1 0,15 45 0,-13-45 0,0-1 0,0 0 0,1 0 0,20 33 0,-1-4 0,-11-13 0,7 0 0,-18-12 0,7-12 0,-3-4 0,-7-16 0,7 7 521,-3-3-521,-4-5 0,4 6 0,-7-15 0,10-1 0,-7-7 0,7 7 0,-1-5 0,-6 5 0,16-7 0,-16 0 0,16 0 0,-7 0 0,-1 0 0,-1 0 0,-9 0 0,8 0 0,-6 0 0,7 0 0,-10 0 0,2-16 0,-1 5 0,-7-23 0,-2-5 0,-7-11 0,0-12 0,0 5 0,0-3 0,0 8 0,0-1-355,0-16 1,0 0 354,0 14 0,0 2 0,0-40 0,-10 1 0,8 13-6,-18 3 6,9 15 0,-10-1 0,9 0 0,-5 11 0,6-8 709,-6 29-709,-2-15 6,10 18-6,-6 0 0,6 9 0,0 4 0,-5 12 0,5-5 0,-6 7 0,-1 0 0,7 7 0,2 36 0,7 15 0,0-6 0,0 5-492,0-2 0,0 2 337,0 15 0,0 2 155,0-7 0,0-1 0,0 7 0,0 0 0,0-8 0,0-2 0,0-5 0,0-3-93,10 39 93,1-18 0,0-26 0,7-3 0,-16-20 0,6-2 983,-8-9-679,0-1-204,0 1-100,0-1 0,0 1 0,0-1 0,0 1 0,-7-8 0,-11-9 0,-2-28 0,-19-27 0,14-23 0,-9-14-492,22 40 0,0-2 398,-1-1 0,2-1 94,3 1 0,1 0 0,-5-7 0,1 2 0,9-36 0,-4 43 0,0 0 0,-4-39-293,7 14 293,-16 3 0,16 26 0,-14 2 0,15 21 0,-14-7 983,14 16-811,-13-6 138,13 8-310,-12 0 0,13-9 0,-13 7 0,4-15 0,-7 5 0,7 1 0,-6-7 0,6 7 0,-7 0 0,7-7 0,-4 16 0,12-16 0,-12 16 0,12-6 0,-4-1 0,-1 7 0,5-16 0,-5 16 0,7-7 0,-7 9 0,5 1 0,-5 63 0,28 1 0,-14 3 0,1 4-659,25 36 659,-14-38 0,-2 1-492,-4 0 0,1 2 471,10 6 0,0 2-471,-9 7 0,0 2 26,12 13 0,-1-2 466,-11-22 0,-1 0-492,6 18 0,0-3 462,-8-27 1,0-3 29,5 8 0,0 0 27,-3-1 0,-1-1-27,21 38 0,-13-13 0,1-4 868,-1-13-868,-10-12 983,5-12-64,-14-4 64,5-16-738,-7 7 347,0-10-592,0-13 0,0-38 0,-9-9 0,-14-44 0,-12 10-492,16 26 0,1-2 455,-4 8 0,0-3-455,-8-31 0,2-1 267,7 29 1,1 0 224,-8-28 0,1-1 0,8 25 0,2 2 0,3-9 0,-1-1 0,-9 1 0,0 0 0,9 0 0,1 0 0,-3 7 0,-2 2-311,2 0 1,0 1 310,-9-39-199,-6 15 199,11 13 934,1 6-934,1 20 983,8 1-524,-5 4 240,7 16-699,-9-16 236,2 16-236,6-16 0,-4 16 0,6-7 0,-9 1 0,1 6 0,-1-7 0,8 9 0,-4 0 0,4 8 0,0-6 0,-5 12 0,12 36 0,-4 4 0,16 51 0,13-10-492,-5-26 0,2 2 475,-2-7 0,0 0 17,5 7 0,0-1-253,11 25 253,1 10 0,4-24 0,-15 10 0,6-13 0,-8 13 0,-1 4 0,2 13 0,-1-13 0,1 10 0,-2-24 0,1 11 0,-2-15 0,-8-10 0,4-13 0,-15-4 983,6-16-962,-7 6 246,7-15-267,-5-57 0,-16-7 0,-5-14 0,-5-3-867,-24-15 867,17 26 0,-1-1 0,3 14 0,1 1 0,3 0 0,0-2 0,-6-14 0,0 1 0,7 14 0,1 0 0,-2-7 0,1 1 0,-12-38 0,15 45 0,-1 1 0,-14-47 0,1 14 0,2-10-315,2 24 315,7-10 0,-4 24 0,0 3 0,8 12 0,-5 9 853,8 2-853,2 10 329,6-1-329,-5 0 0,12 1 0,-12 6 0,22 36 0,-5-2 0,27 41 0,10-25 0,1 7 0,18-8 0,-21-3 0,10-7 0,-12-4 0,-9-9 0,-2 0 0,-10-2 0,1-6 0,-63-30 0,13-4 0,-18-7 0,-3-2-461,-12-11 461,20 15 0,1 0 0,-20-12 0,-9-1 0,13 2 0,12 2 0,2 8 0,12 5 0,9 9 0,-7-1 0,23 2 461,-12-1-461,14 9 0,-7 1 0,7 0 0,-4 5 0,11-12 0,-12 12 0,5-5 0,-7 7 0,1 0 0,-1 0 0,0-7 0,1 6 0,-1-6 0,0 7 0,1 0 0,-1 0 0,0 0 0,1 0 0,-1 0 0,0 0 0,1 0 0,-1 0 0,0 0 0,1 0 0,-1 0 0,0 0 0,8-7 0,1-2 0,7-7 0,16 0 0,15-3 0,19 9 0,26-9 0,3 16 0,13-7 0,-13 10 0,10 0 0,-24 0 0,10 0 0,-24 0 0,-4 0 0,-20 0 0,-2 0 0,-10 0 0,1 0 0,-1 0 0,1 0 0,20 0 0,-6 0 0,29 9 0,-9 2 0,-9 8 0,4-1 0,-18-1 0,0 0 0,-2 0 0,-10-2 0,1 1 0,-24-7 0,-5-3 0,-23-6 0,0-8 0,-1-2 0,1-8 0,0 8 0,0-6 0,0 6 0,-1-8 0,1 0 0,0 8 0,0-6 0,-12 4 0,9-6 0,-9 7 0,12 3 0,0 8 0,9 0 0,-7 0 0,7 0 0,0 0 0,-7 0 0,7 0 0,-1 0 0,-6 0 0,17 0 0,-17 0 0,16 0 0,-16 0 0,16 0 0,-16 0 0,16 0 0,-16 0 0,16 0 0,-16 8 0,7-6 0,0 13 0,2-14 0,0 6 0,7 0 0,-16-5 0,16 12 0,-7-13 0,10 6 0,-10 1 0,7-6 0,-7 6 0,9-8 0,8 7 0,-6-5 0,5 5 0,-7-7 0,1 0 0,-8 7 0,6-6 0,-6 6 0,7 0 0,-8-5 0,6 5 0,-7-7 0,9 7 0,0-6 0,1 6 0,-1-7 0,7 7 0,23-33 0,-2 26 0,27-36 0,-12 34 0,20-15 0,-8 7 0,9-2 0,-12 4 0,-9 8 0,6 0 0,-15-7 0,7 6 0,-10-6 0,-13 7 0,-40 0 0,4 0 0,-30 0 0,16 0 0,9 0 0,-20 0 0,20 0 0,-20 0 0,20 0 0,-8 0 0,10 0 0,1 0 0,9 0 0,-7 8 0,7-6 0,-9 6 0,9-2 0,2-4 0,9 5 0,0 0 0,1-5 0,-1 12 0,0-13 0,1 6 0,-1 0 0,0 2 0,-8 7 0,6-7 0,-16 7 0,16-7 0,-7 8 0,0-1 0,7 0 0,-7 1 0,10-9 0,6 6 0,-5-12 0,5 12 0,-6-6 0,-1 8 0,-9 0 0,-2 1 0,0 0 0,-7 1 0,7-1 0,0 0 0,-7 0 0,16-1 0,-7 1 0,9-2 0,1 1 0,6-1 0,-5 1 0,5-7 0,-6 4 0,-1-4 0,0 7 0,1-1 0,-1 1 0,0-8 0,8 6 0,-6-5 0,5 6 0,-7 1 0,1-1 0,6 1 0,-5-1 0,5 1 0,-6-1 0,-1 1 0,0-1 0,8 1 0,-6-1 0,5 1 0,-7 0 0,1-8 0,6 6 0,2-5 0,0 6 0,-2 1 0,1-1 0,-9 21 0,7-6 0,-1 17 0,-5-10 0,6-1 0,-9 0 0,2-9 0,8-3 0,2-8 0,0-1 0,5 1 0,-5 0 0,7-1 0,-7 1 0,5-1 0,-13 10 0,13 2 0,-14 9 0,14 0 0,-14 0 0,6 0 0,0-9 0,2-2 0,1-10 0,5 1 0,-12-8 0,12 6 0,-4-5 0,-1 6 0,5 1 0,-5 9 0,-1 2 0,-3 20 0,-8-8 0,8 8 0,-5-11 0,14 1 0,-13-10 0,13-3 0,-12-8 0,12-1 0,-5 1 0,7-1 0,0 1 0,0-1 0,0 10 0,0 2 0,0 9 0,0 0 0,0-9 0,0 7 0,0-16 0,0 16 0,0-17 0,0 8 0,0-9 0,0 8 0,0-6 0,7 7 0,-5-10 0,12 1 0,-12-1 0,11 1 0,-11-1 0,12 1 0,-12-1 0,11 1 0,-11 0 0,12-1 0,-5 1 0,-1 8 0,6-6 0,-12 7 0,12-10 0,-13 1 0,6-1 0,0 1 0,-5-1 0,12 1 0,-13-1 0,13 1 0,-5-1 0,6 1 0,1 0 0,0 8 0,1 3 0,1 9 0,-1-9 0,11 18 0,-8-15 0,7 9 0,-9-6 0,6-14 0,-4 15 0,5-15 0,-7 15 0,7-7 0,-5 9 0,6 0 0,0-8 0,-6 6 0,6-6 0,-9-1 0,9 7 0,-7-7 0,6 0 0,-9-2 0,0-10 0,0 10 0,0-7 0,1 6 0,7-7 0,-5 8 0,6-6 0,-8 5 0,-2-8 0,1 0 0,0-1 0,8 2 0,-6-2 0,7 2 0,-1 0 0,-6-1 0,7 0 0,-10 0 0,1-8 0,-1 6 0,1-5 0,-1-1 0,1 6 0,9-12 0,-8 12 0,8-13 0,-9 6 0,6 0 0,5-5 0,-3 5 0,1-7 0,-10 0 0,1 0 0,-1 0 0,1 0 0,0 0 0,-1 7 0,1-6 0,-1 6 0,1-7 0,8 0 0,-6 0 0,27 0 0,-15 0 0,18 0 0,-12 0 0,0 0 0,0 0 0,0 0 0,0 0 0,-9 0 0,7 0 0,-16 0 0,15 0 0,-6 0 0,9 0 0,1 0 0,-1 0 0,0-8 0,0 6 0,0-6 0,-9 8 0,7 0 0,-16-7 0,15 6 0,-6-6 0,0 0 0,7 5 0,-7-5 0,9-1 0,0 6 0,0-6 0,0 0 0,-9 6 0,7-14 0,-7 14 0,9-6 0,0-1 0,-9 7 0,7-6 0,-7 0 0,0 6 0,7-14 0,9 6 0,-12-7 0,19-1 0,-23 9 0,-1-6 0,8 6 0,-16-7 0,16-2 0,-7 1 0,9-9 0,0 5 0,0-13 0,0 6 0,15-23 0,-11 11 0,13-22 0,-16 23 0,1-9 0,-2 12 0,-7-12 0,6 9 0,-6-9 0,-1 12 0,-2 0 0,-8 0 0,-1 9 0,7-14 0,-6 21 0,6-21 0,-15 14 0,7-9 0,-5-12 0,9-2 0,-1-1 0,2-8 0,-2 9 0,-8-1 0,5 13 0,-14 4 0,12 16 0,-12-7 0,-14 60 0,-11-4 0,-8 36 0,-20-5 0,17-11 0,-20 14 0,13-3 0,-9-10 0,8-4 0,-5-9 0,10-3 0,10-9 0,2-3 0,10-8 0,-1-1 0,0-6 0,8 5 0,-6-12 0,5 11 0,-7-4 0,-8 8 0,-4 0 0,-8 9 0,0 2 0,-15 22 0,11-10 0,-22 13 0,23-16 0,-9 1 0,12-2 0,0 0 0,-1-7 0,1-3 0,9-10 0,-7 2 0,7 7 0,-9-5 0,-1 6 0,-10 2 0,8-7 0,-9 7 0,12-10 0,0 0 0,-1 0 0,1 0 0,-11 1 0,8-1 0,-9 2 0,12-2 0,-1-8 0,1-2 0,0-8 0,0 0 0,-1 0 0,1 0 0,-11 0 0,-4 0 0,1 0 0,-9 0 0,8 0 0,1 0 0,-9 0 0,20 0 0,-9 0 0,12 0 0,0 0 0,-1 0 0,10-7 0,3 5 0,8-12 0,0 5 0,1 0 0,-1-4 0,7 4 0,-5 0 0,12-5 0,-11 12 0,11-11 0,-12 4 0,12-7 0,-5 0 0,7 1 0,0-1 0,0 0 0,0 1 0,0-10 0,7 7 0,22-18 0,31-10 0,6 10 0,-12 6 0,1 1-423,14-5 423,-17 16 0,1-1 0,26-23 0,13 6 0,-13 1 0,10-8 0,-24 19 0,11-17 0,-15 18 0,1-16 0,-12 9 0,-2-8 0,-1 8 0,-16-4 0,15 13 0,-18-14 423,8 7-423,0 0 0,0-6 0,0 6 0,0-9 0,0 1 0,12-2 0,-9 1 0,8-2 0,-11 3 0,0 0 0,0 0 0,15-15 0,-11 11 0,11-11 0,-15 14 0,2-10 0,-9 8 0,7-9 0,-8 20 0,0-6 0,-3 15 0,-8-6 0,-2 16 0,1-5 0,-8 29 0,-1 23 0,-7 29 0,0 12 0,-10 10 0,8-24 0,-17-1 0,8-5 0,-6-29 0,-13 26 0,12-35 0,-18 16 0,9-12 0,-21-4 0,-3 7 0,-10 1 0,-1 3 0,0 9 0,0 1 0,0-1 0,12-11 0,-9 9 0,20-18 0,-9 15 0,12-16 0,0 6 0,-1 0 0,1-6 0,0 6 0,0 0 0,0 2 0,-1 0 0,-1 18 0,1-16 0,-1 18 0,1-20 0,1 6 0,8-6 0,-6 0 0,5 6 0,2-15 0,-7 7 0,7-9 0,-9 1 0,-7 7 0,5-6 0,-5-2 0,6-9 0,10-1 0,-7-5 0,16 5 0,-6-7 0,8 0 0,0 0 0,8-7 0,28-4 0,44-21 0,19 6-492,-23 4 0,4-4 179,1 0 0,0-1 313,1-5 0,1-3 0,17-6 0,-4-1 0,-27 11 0,-3 0 0,15-7 0,-2-1-416,-20 9 1,-2-1 415,8-1 0,0 1 0,-6 1 0,-2 2 0,23-13 0,-26 12 0,-4 3 0,-16 10 983,6 6-428,-15-4 348,5 5-903,-6-6 0,8-1 0,-8 0 0,6 1 0,-5-1 0,-1 0 0,6 8 0,-12-6 0,5-4 0,-7-21 0,0-11 0,0-26 0,10-3-542,3-13 542,10-1 0,-1 14 0,9 4 0,-9 13 0,7 12 0,-11 11 0,-8 14 0,4 10 0,-13 22 0,6 31 0,-41 45 0,14-28 0,-3 3-492,-15 15 0,-4 0 478,10-16 1,0 3 13,-2 2 0,-2 5 0,4-8 0,6-11 0,-2-1 0,-7 9 0,-6 5 0,3-6 0,6-9 0,-1-3 0,-11 10 0,-1-1-263,8-8 1,1-4 262,-30 17 0,12-14 0,7-15 0,-1-9 0,18-1 983,-15 0-457,18-9 43,-10-1-569,10-8 0,-7 0 0,16 0 0,-16 0 0,16 0 0,-6 0 0,-1 0 0,7 0 0,-7 0 0,0 0 0,7 0 0,-7 0 0,1 0 0,6 0 0,-16 0 0,7 0 0,0 7 0,-7 3 0,7 7 0,-10 1 0,1 0 0,0 0 0,0 0 0,-1 0 0,10-1 0,-7 0 0,16-1 0,-6 1 0,8-2 0,0 1 0,0-8 0,8 6 0,-6-5 0,5 0 0,-7 4 0,-8-3 0,-3 7 0,-1 0 0,-5 0 0,15-1 0,-16-6 0,16 4 0,-7-12 0,9 4 0,0 1 0,1-5 0,-1 5 0,0-7 0,-8 0 0,6 0 0,-16 0 0,16 0 0,-7 0 0,9 0 0,1 0 0,-1 0 0,7-7 0,2-2 0,7-16 0,0-2 0,9-20 0,4-17 0,17-2 0,-6-9 0,17-1-718,-6-3 718,-13 34 0,2-2 0,-1 1 0,0-1 0,0 1 0,0 0 0,0-1 0,0 1 0,21-33 0,0 4 0,-3 13-173,0 0 173,0 0 0,0 0 0,-2 12 0,-1 2 0,-2 12 0,-8 0 0,7 8 711,-7-7-711,8 15 180,0-14-180,11 4 0,4-9 0,-1-1 0,9 0 0,-9 10 0,12-9 0,-12 9 0,9-2 0,-20-2 0,20 11 0,-20-3 0,19-4 0,-19 10 0,20-10 0,-20 4 0,20 3 0,-20-3 0,20 5 0,-20 11 0,8-7 0,-11 15 0,0-14 0,16 6 0,-11 0 0,11 2 0,-16-1 0,11 7 0,-8-14 0,20 14 0,-20-6 0,8 0 0,-20 6 0,-2-6 0,-9 8 0,-1 0 0,1 0 0,-1 0 0,-29 23 0,-13 1 0,-44 24 0,3 6-455,23-30 1,0 1 454,1 10 0,1 0 0,-37 13 0,33-19 0,0 1 0,-32 14 0,31-15 0,-1 1 0,-31 18 0,33-19 0,0 1 0,-18 12-46,1-1 46,5-1 0,9-1 0,-1 0 0,4-1 0,10-1 0,1-1 907,0 0-907,0 0 48,-1 0-48,10-9 0,-7 7 0,15-7 0,-7 9 0,0 0 0,6 0 0,-6 0 0,8 0 0,-2 12 0,10-10 0,-6 1 0,6-5 0,1-17 0,-6 8 0,13-9 0,-5-1 0,7 1 0,-7-1 0,6 1 0,-15 8 0,6 3 0,-7 0 0,8 7 0,-5-16 0,12 7 0,-12-10 0,12 1 0,-12-1 0,6-6 0,-1-9 0,2-18 0,7 0 0,0-7 0,0 9 0,0 1 0,0-10 0,0-2 0,0-34 0,34-11 0,-15 23 0,5-1-492,10 6 0,5 0 394,7-14 1,0 0 97,-9 19 0,0 1 0,14-14 0,1 0 0,-8 8 0,0 3 0,7 1 0,1 0 0,-1-5 0,0 1 0,-1 11 0,-2 3-245,-6 0 1,0 2 244,3 4 0,-1 3 0,21-12 0,10-8 0,-25 19 0,-2-7 0,-12 11 983,0 0-817,0 8 353,-9-5-519,-2 13 0,-10-12 0,1 6 0,-1-1 0,8 2 0,-6 0 0,6 5 0,-8-5 0,-6 0 0,-19 36 0,-24 2 0,-6 22 0,0-12 0,-1-1 0,-2 3 0,4-3 0,-3 1-484,-27 17 484,32-23 0,0 0 0,-4-5 0,2 0 0,-18 33 0,-2-20 0,18 5 0,2-19 0,5-3 0,15-1 0,1-6 484,3 5-484,6-15 0,1 5 0,-6-5 0,5 6 0,-7 1 0,1-1 0,-1 1 0,-1 8 0,1-6 0,-1 7 0,9-10 0,-6-6 0,12-37 0,4-8 0,19-32 0,27-12 0,-6 25-316,-6 7 1,1 0 315,18-10 0,14-14 0,0 6 0,-3 9 0,0 0 0,-1 3 0,-4 13 0,1 0 0,-12 2 0,-2 0 0,-12 3 0,-9 9 0,7-7 631,-16 16-631,6 0 0,-8 4 0,-8-15 0,8-12 0,-13-21 0,6-14 0,1-3-380,-3 26 0,0-2 380,6-42 0,-1 42 0,-2 2 0,-8-26 0,8 3 0,-2 26 0,-6 12 0,6 13 0,-8 9 0,0 0 760,7 8-760,-5-6 0,5-16 0,-7-11 0,0-21 0,0-13 0,0 10 0,0-25 0,0 11 0,0-13 0,0 13 0,0 3 0,0 26 0,0 2 0,0 12 0,0 0 0,0 9 0,-8-7 0,-1 16 0,-1-16 0,-4 16 0,6-7 0,-9 0 0,-8 6 0,6-6 0,-6 8 0,9 9 0,-9-7 0,7 6 0,-6-8 0,-1 0 0,7 1 0,-16-10 0,15-1 0,-15-1 0,15 3 0,-15-1 0,16 8 0,-8-16 0,10 16 0,-10-16 0,7 7 0,-15-9 0,15 9 0,-15-7 0,15 7 0,-16-1 0,16 3 0,-6 8 0,1 0 0,5-8 0,-6 6 0,8-6 0,1 9 0,-7 1 0,6-1 0,-6 7 0,8 2 0,-1 7 0,7 7 0,-7 22 0,14 26 0,-7 24 0,8-26 0,2 2-492,-1 1 0,0 1 481,0 7 0,0 0 11,0-8 0,0 0 0,0-1 0,0-2-232,0 40 232,0-1 0,0-13 0,0-4 0,0 1 0,0-22 0,0 18 0,0-8 0,8-10 983,-6 18-972,6-21 233,-8-1-244,0-12 0,0-4 0,0-16 0,0 7 0,0-10 0,0 10 0,0 2 0,0 34 0,0 6 0,0 26-497,0-1 497,0-13 0,0-4 0,9-13 0,-7-21 0,7 4 0,-9-27 0,7 7 0,-5-10 497,12-6-497,-6-2 0,9-23 0,1-16 0,-8-18 0,11-42 0,-8 10-492,-7 13 0,2-5 0,4-4 0,0 1 438,-11 7 0,1-1 54,11-20 0,0 1-492,-11 31 0,-1 1 463,5-8 0,1 2-68,2-31 97,-7 20 0,7 33 0,-1-3 983,-6 27-19,13-7 19,-6 17-812,6 1-57,1 7-114,-1 0 0,1 0 0,27 45 0,-18 8 0,4-7 0,-1 5-410,-13 3 0,-3 0 410,10-6 0,0 0 0,-8 6 0,-1 1 0,20 37 0,-10 0 0,-1-13 0,-9-15 0,-4-16 0,-9-21 0,7-3 0,-6-8 0,6-1 820,-7 1-820,7-1 0,-5-63 0,-5 13 0,-8-57 0,-21 17 0,8 10 0,-8-11 0,13 26 0,-1 2 0,3 21 0,8 2 0,2 9 0,0 8 0,-2 1 0,0 48 0,2 44 0,7-30 0,0 7-328,-4 4 0,-2 7 0,1-5-164,4 4 0,-1 0 370,-7 2 1,-2 5 0,2-4 121,7 3 0,1 0 0,-6 16 0,0 1 0,6-17 0,2-5-187,-1-13 1,0-4 186,0 36 0,0-42 0,0-12 0,0-13 0,0-9 983,0-51 0,0-11-665,0-49-318,0 43 0,0-4-492,0-30 0,0-2 384,0 25 0,0-1 108,0-31 0,0 4 0,0-5-235,0 41 1,0 1 234,0-25 0,0 15 0,0 26 0,0 13 0,0 9 983,0 80-385,0-11-598,0 23 0,0 6-374,1-31 1,-2-1 373,-4 30 0,-2 1 0,0-23 0,-1 0 0,-5 25 0,-2-1 0,3-23 0,-1-1 0,0 6 0,1-2 0,-1 17 0,-5-15 0,16-26 0,-13-13 0,13-10 0,-12-6 983,5-2-710,-16-15-273,4-35 0,-1 0 0,0-8-492,7-22 0,0-9 164,-3 12 0,-3-3 0,2-2 0,6-5 0,2-2 0,-1 1 0,-3 7 0,-1 0 0,1-1 0,3-9 0,2-3 0,0 3 131,0 17 0,0 2 1,0-3 196,-2-17 0,1-5 0,1 5 0,3 16 0,2 4 0,-1-1-328,-3-7 0,-2 0 0,4 6 267,5 6 1,1 1 60,-6-21 0,1 5-119,6 2 119,-8-24 983,6 50 0,-6 21 0,1 9 0,-1 11 0,-11 48-911,0 8 1,1 8-565,2 19 0,1 9 276,-1-2 0,-1 8 1,3-3-113,7-20 0,3-2 0,-2 6 82,-7 21 0,-2 12 0,-1-1 0,5-12-246,6 3 0,0 0 246,-5-10 0,-5 12 0,-1 0 0,4-12-246,2 8 0,3-5 164,1-16 0,0 2 0,-1-2-164,-6 16 0,1-5 585,10-16 0,1-4-93,-5-7 0,1-4 983,5 27 0,0-15 0,0-16 0,0-12 0,0-9 0,0 7 0,0-17 0,0 8 0,0-9 0,0-1-806,0-109-177,7 19 0,2-12-246,-7 19 0,-2-6 0,0-6 0,2-6 82,2 0 0,3-8 0,0-4 0,1-2 0,-1 2 0,-1 6-33,0 3 0,-2 4 1,0 2-1,0-3 0,1-7 56,1 2 1,1-7-1,0-3 1,0-3-1,0 2 1,1 2-1,-1 6-23,0 5 0,0 3 0,0 2 0,0 1 0,0 2 0,0 2-33,1-5 0,0 2 1,-1 2-1,1 0 0,-1-2 0,1-5 0,0-3 1,0 0-1,0 6 0,0 8-131,2 2 0,1 9 0,-2-3 0,-2-13 0,-1-2 0,0 5-164,2-4 0,-2 9 0,-6 19 0,0 6 299,0-13 1176,7 34 0,-6 25 0,6 56-492,-6 4 1,-2 10-1,0 16 1,2 8-165,3-15 1,2 3 0,-1 1-228,-4 0 1,-1 0-1,3 0-100,5-7 0,3 0 0,-3 0 0,-6 4 0,-3 0 0,3-1 0,6-4 0,3-1 0,-3 0 0,-6-5 0,-2 0 0,2-1 273,11 33 0,0-4-273,-11-27 0,-1-6-76,10 33 76,-2-20 0,-6-25 0,6-11 983,-2-15 0,-6-8 0,6 0 0,-7 8-567,8 3-416,-6 9 0,6-9 0,-8 7 0,0-16 0,7 6 0,-5-8 0,5 0 0,0-8 0,1-1 0,11-48 0,-9-26 0,-4-4 0,-2-9-492,-3-17 0,-2-5 164,1 22 0,0-3 0,0 2 0,0 12 0,0 2 0,0-1 0,0-9 0,0-1 0,0 5-164,0-7 0,0 4 0,0-11 0,0 2 271,0 17 1,0 6 220,0-22 0,0 23 983,0 34 0,0 2-568,1 65 1,-2 28-416,-5-13 0,-2 7-328,2 17 0,1 10 0,-2 1 175,-4 0 0,-1 0 0,2-2 153,2-11 0,2-2 0,1 2 0,-1 16 0,1 2 0,0-3 0,0-16 0,-1-3 0,2 1-328,2 7 0,2 1 0,-2-2 199,-2-6 0,-2-1 0,2-3-280,3 19 0,2-7 409,-1-21 0,0-5 0,0 35 0,0-40 983,0-13 0,0-13 0,0-10 0,0 1 0,0-65 0,0 0-492,0-17 1,0-10-984,0 8 0,0 1 308,0-7 1,0-3-145,-4 8 0,-1-2 0,-1 3-164,-1-3 0,-1-1 429,-2-2 1,-2-5-1,2 4 63,3-15 0,-1 3 0,-5-10 0,0 0 0,5 0 0,1 4 0,-1 16 0,0 3-311,1 7 1,1 4 310,-3-32 0,7 31 0,-7 16 983,9 21-559,0 16-424,0 63 0,0 1 0,0 10-361,0 32 1,0 9 360,-1-25 0,1 3 0,1 0 0,2 7 0,3 2 0,-1-5 0,0-16 0,-1-3 0,2 1 0,3 1 0,2 1 0,0-2-492,3 19 0,0-3 428,-1-5 0,1-2-291,0 1 1,-1-5 354,0 22 0,6-31 0,-17-17 983,6-20 0,-1-2 0,-6-10 0,6 1 0,-7 8-336,0 3-647,0 9 0,0 1 0,0-1 0,0-9 0,0 6 0,0-15 0,0 7 0,0-10 0,0 1 0,0-1 0,0 10 0,0 2 0,0 21 0,0 50-841,0-25 841,-4-4 0,-3 1 0,-6 13 0,-11 11 0,12-18 0,-5-26 0,15-2 0,-13-21 0,13-3 0,-5-8 0,7-110 0,0 0-328,4 20 0,2-11 0,-1 4-104,-4 0 1,1 0 431,3 8 0,1-5 0,-2 2 0,-3-24 0,-2 0 0,1 28 0,0-2 0,0 0 0,0 1 0,0 0 0,0 2 0,0-26 0,0 4-492,0 16 0,0 3 325,0 7 1,0 4 23,0-32 143,0 19 0,0 14 0,0 1 0,0 10 983,0-8 0,-8 20 0,-3-20 0,-8 20-767,1 1-216,8 4 0,-4 16 0,6-7 0,-1 9 0,-5 7 0,12-4 0,-12 11 0,6-5 0,-8 14 0,7 36 0,2 15 0,7-7 0,0 6-492,0 6 0,0 5 0,0 27 0,0 3 379,0-17 1,0 0 112,0-13 0,0 3 0,0-3 0,0 19 0,0-2 0,0 2 0,0 0 0,0 0 0,0-3-492,0-18 0,0-2 452,0 0 1,0-4-176,0 23 215,0-30 0,0-1 0,0 13 0,0 11 0,0-26 983,0-3 0,0-20 0,0-2-717,0-10-10,0 1-256,0 0 0,0-49 0,-11-27 0,4-2 0,-1-7-492,-5-6 0,-2-1 168,2 2 1,-1-3-169,0-14 0,-1-3 0,1 6 0,0 0 328,-1-9 1,0-1 163,0 3 0,1 1 0,6-2 0,0 2 0,-5 16 0,2 0-492,10-15 0,-1 1 134,-10 16 1,0 1 357,10-9 0,1-1 0,-5 9 0,0 1-440,-1 1 0,2 2 440,4 14 0,-1 3 983,-9-39-757,3 29 757,6 18 0,-6 20 0,1 9 0,-2 11 0,-7 14-602,-5 70-381,9-20 0,0 7-492,-2 29 0,-1 8 164,4-24 0,1 3 0,-1 1 0,0 6 0,0 2 0,0 3 82,2-14 0,0 3 0,0 1 0,0 1 0,-1 4 0,0 2 0,1 0 0,1 2 0,1 3 0,3 1 0,-1 2 0,-1 0 49,0-16 0,-2 2 1,-1 0-1,2 0 0,2-1-49,2 16 0,4-1 0,-1 1 0,-3 0 49,-2-15 0,-3 1 1,-1 1-1,2-3 0,1-4-131,3 22 0,3-7 0,-1 2 82,-3-17 0,-1 1 0,0-1 0,2-6-82,2-2 0,1-5 0,1 0 0,-1 8 0,0 1 0,0-4 176,0 19 0,0-6 643,0-15 1,0-6 491,0 21 0,0-22 0,0-34 0,0-2 0,0-9 0,0-15 0,0-71-492,0 14 1,0-9-500,0-9 0,0-8 1,0-4 7,0 13 0,0-1 0,0-3 0,0-1 0,0-10 0,0-2 0,0-1 0,0 4 0,-1-10 0,1 3 0,1-3 0,2 14 0,1-2 0,1 0 0,-1 6 0,-3 1 0,0 4 0,1-3 0,1 1 0,1-4 0,0-1 0,0 2 0,2-13 0,-1 2 0,-1 0 0,-3 0 0,-1 0 0,3 2 0,5 8 0,4 3 0,-4-4 0,-5-14 0,-4-4 0,3 4 0,6 15 0,3 3 0,-3 0-328,-6-3 0,-3 1 0,3 2-164,12-18 0,-2 9 0,-10 34 0,-1 3 180,5-8 0,1 1 312,2-19 0,-7 34 983,8 4 0,-10 22 0,0 13 0,0 54 0,0 26-492,0-17 1,0 6-844,0 4 1,0 4 351,0-5 0,0 5 0,0-1-328,0-6 0,0-1 0,0 4 0,0 21 0,0 5 0,0-1 0,0-4 0,0-2 0,0-4 287,0 11 1,0 1 40,0-19 0,0 8 0,0-1 0,0-14 0,-1-9 0,2-1-328,1 20 0,2 10 0,2-11 55,1-20 0,0-5 60,1 10 1,0-2 212,12 31 983,-9-31-56,0-17 56,-3-20 0,-1-2 0,-6-9 0,6-1 0,0-6-167,2-2-816,6-7 0,4-41 0,3-45 0,-8 2 0,0-10-328,-3 23 0,-1-3 0,0-4 0,2-15 0,-1-5 0,0-2 82,-1 19 0,-1-2 0,0 1 0,-1 4-82,-1-4 0,-1 3 0,1-3 82,1 7 0,0-4 0,1 2 0,-2 6-246,2-22 0,-1 4 164,-2 16 0,0-1 0,0 3-164,7-10 0,-2 7 170,-9 14 0,-1 7 322,9-2 983,-10 19 0,7 20 0,-5 62 0,5 18-492,-12 4 1,-3 8-70,1 8 0,-3 3-422,-10 9 0,-3 3-328,7-22 0,0 2 0,-2 2 0,-4 7 0,-1 1 0,1 2 82,8-18 0,1 1 0,1 1 0,-2 0 65,-3 5 0,-2 2 1,1 0-1,4-4 181,5 8 0,3-3 0,-3 2-328,-6 9 0,-2 2 0,3-6-164,5 2 0,2-5 0,-8 12 0,0-4 287,8-19 1,-1-6 695,-3-18 1,1-5 80,8 33 411,-7-33 0,9-20 0,0-2 0,0-90-492,0 6 1,0-11-762,0 2 1,0-7 0,0-3 269,0-17 0,0-5 0,0 4 0,0 19 0,0 3 0,0-4 0,0 4 0,0-4 0,0-1 0,0 5 0,0-4 0,0 4 0,0-3 0,0-18 0,0-3 0,0 0 0,0 8 0,0 1 0,0 2-328,0 12 0,0 1 0,0 1 0,0-6 0,0-1 0,0 6-164,0-5 0,0 2 64,0-17 0,0 3 170,0 31 1,0 3 257,0-1 0,0 3 983,0-20 0,8 24 0,-6 13 0,6 13 0,-20 101-227,-16 13-1084,14-29 0,-1 9 0,-1 0 287,-3 2 1,-2 1 0,0 2-288,-1 13 0,0 2 0,-1 4 82,2-15 0,-2 2 0,0 2 0,2 2 0,0 9 0,1 4 0,0 1 0,0-1 49,1-19 0,-1-1 1,0 0-1,1 1 0,2 2 0,3 7 0,1 2 1,2 1-1,-1-1 0,-1-2-49,-5 14 0,-2-2 0,1-2 0,4-3 0,6-16 0,3-4 0,1 0 0,-2-1-82,-9 24 0,-1-2 0,2-7-55,5 3 1,3-6 784,-1-4 1,-1-1-403,-4-4 0,2-5 983,8 7 0,-7-14 0,10-25 0,0-15 0,0-8 0,0-81 0,0-21-492,0-3 1,0-10-258,0 28 0,0-2 0,0 0-234,0 7 0,-1 0 0,2-2 0,3-16 0,1-3 0,1 3 0,-1 16 0,0 2 0,2 0-328,3-6 0,1-1 0,-1 0 0,-4 2 0,-1 0 0,1 4-164,5-13 0,1 3 139,-5-7 0,1 2 353,4 16 0,1 3-238,-1 7 0,1 0 238,-1 1 0,0 2 0,11-40 983,-1 14 0,-1 4 0,-1 24 0,-9 3 0,5 12 0,-14 9 0,6 2-846,-1 17-137,-6 69 0,6 31-492,-6-15 0,-2 9 164,1-18 0,0 4 0,0 0 0,0 1 0,0 1 0,0 1 0,0 13 0,0 2 0,0-2 0,0-13 0,0-2 0,0 2 121,0 10 1,0 2-1,0-4 207,0-15 0,0-2 0,0 0-328,1 6 0,-1 1 0,-1-1-96,-5 25 0,0-5 23,5-14 1,-1-5 400,-5-13 0,1-3 983,6 34-124,0-29 124,0-21 0,0-5 0,0-20 0,0-1 0,0-98-788,0 22 0,0-12-523,0-15 0,-1-12 0,2-3 82,2 22 0,1-1 0,1-2 0,0 0 0,0-3 0,-1-2 0,1 0 0,1-2 49,1 11 0,0-1 1,1-2-1,0 1 0,1 2-49,4-13 0,1 2 0,1 1 0,-2 1 0,-3 8 0,-1 2 0,0 0 0,2 0 0,1 1 0,2-1 0,0 2 0,-2 4-82,-1-3 0,-1 3 0,0-1 0,0-6 0,1-2 0,0 1 0,-1 1 0,1 0 0,0 2-164,3-21 0,1 4 779,-1 8 0,0 3-287,1-1 0,-2 5 491,-5 20 1,-2 3-1,2-1 1,-3 3 491,-5-20 0,7 33 0,-6-3 0,6 27 0,-7-7 0,0 101 0,-25 13-945,11-4 0,-3 8-38,-10 1 0,-5 2-328,8-25 0,-2 2 0,0 0 0,0-1 0,-1 1 0,1 2 0,-3 12 0,1 2 0,1-5 302,-4 8 0,2-2-302,4-14 0,0 2 0,1-4-164,1 4 0,0 0 459,3-9 0,-1 3 1,1-3-460,-7 10 0,3-2 401,7 7 0,3-2 531,-5-16 0,1-4-440,5-5 0,1-1 0,-1 6 0,1 0 983,-12 34 0,10-1-616,-5-20-367,7-13 983,1-12 0,1-2 0,2-12 0,6-9 0,-6-3-519,8-22-197,0-54-267,0 3 0,0-42 0,0-1-492,6 35 0,1-3 224,-1-5 0,2-2 268,5-14 0,2-3 0,-1-3 0,0 3 0,-1 14 0,0-1-492,7-19 0,1-1 68,-1 23 0,2 1 424,4-8 0,2-1 0,-1 2 0,-1 2 0,-6 8 0,0 0 0,14-19 0,-1-1 0,-17 15 0,0 0 0,19-24 0,-1 1 0,-19 33 0,-2 1-492,12-13 0,0 0 459,-10 14 1,-2 1 32,5-8 0,1 0-74,-7 13 1,-1 3 73,11-32 983,-3 33-689,-2 20 689,-8 2-126,-2 84-857,-7 27-367,-8-25 0,-4 6 367,-9 23 0,-4 1-492,-3-11 0,-3 0 164,3-10 0,-3 3 0,2-1 177,3-5 0,1-2 0,1-2 151,-6 15 0,-1-1-492,-9 4 0,2-2 228,15-11 0,1-1 264,-5 9 0,-1-1-406,3-8 0,2-3 406,4-9 0,1-2 983,-18 39-549,4-24 549,20-7 0,-4-25 0,14-9 0,-6-2 0,8-10-470,0 1-448,0-1-65,-7 1 0,5-1 0,-14 21 0,6-6 0,-2 18 0,-4-12 0,14 0 0,-15 11 0,6 4 0,-9-1 0,9 9 0,3-20 0,0 8 0,6-20 0,-6-2 0,8-10 0,-7 1 0,5-1 0,-5 1 0,7 9 0,0 2 0,0 9 0,0-9 0,-16-2 0,12-9 0,-12 1 0,16-2 0,-8-38 0,6 5 0,-6-45 0,8 12 0,0-24 0,0 10 0,0-11 0,0 14 0,0 12 0,0 2 0,0 12 0,0 9 0,0-19 0,0-9 0,0-10 0,0-10 0,0-1 0,0 11 0,9-11 0,2 15 0,1 10 0,5 4 0,-15 19 0,6 4 0,-1 15 0,-6-5 0,6 5 0,1-16 0,2-2 0,8-9 0,-1 9 0,1-7 0,-9 16 0,7-16 0,-14 16 0,13-7 0,-14 10 0,13 6 0,-12-5 0,14-15 0,2-1 0,3-18 0,5 12 0,0 0 0,-6 0 0,5 9 0,-8 2 0,-2 9 0,-6 0 0,5 1 0,-3-21 0,6 6 0,3-29 0,-2 20 0,2-9 0,-2 12 0,-1-1 0,0 10 0,-7 3 0,4 8 0,-12 23 0,5 18 0,-7 25 0,0 12 0,0 13 0,0-10 0,10 24 0,1-24 0,11 11 0,-10-26 0,5-3 0,-15-11 0,13-9 0,-14 7 0,13-16 0,-12 7 0,12-10 0,-13 1 0,14 8 0,-6-6 0,9 16 0,-9-16 0,7 16 0,-6-7 0,7 0 0,0 6 0,0-6 0,9 1 0,-6 6 0,14-14 0,-6 7 0,20-8 0,-9-1 0,20 2 0,-21-2 0,21 3 0,-20-3 0,9-7 0,-12-3 0,-9-8 0,-3 0 0,-8 0 0,-1 0 0,10 0 0,2 0 0,9-8 0,18-40 0,5-17-492,-13 7 0,1-3 356,-15 16 1,1 1 135,11-14 0,0 1 0,-13 14 0,-1 1 0,8-8 0,1-2 0,7-7 0,0 2 0,16-19-119,-25 29 0,-2 4 119,1 4 0,3-9 0,-3 12 0,0 0 0,0 0 0,15-15 0,18-7 220,-31 15 1,0 1-221,3 10 0,0 0 0,5-24 0,-1-1-485,-2 17 0,-1 0 485,6-19 0,0-2 0,-5 17 0,-1 1 0,-4-6 0,0-1 0,16-13 0,-1 1 0,-18 16 0,0-1 0,18-14 0,-3 2-61,-5-3 61,6 8 0,-13 6 0,-11 21 755,-2 2-755,-9 16 983,-8-14-706,-1 12-209,-7-23-68,-7 16 0,-11-7 0,0 9 0,-16-2 0,16 9 0,1-6 0,3 13 0,5-5 0,-16 7 0,7 0 0,-16 0 0,7 0 0,-9 0 0,0 0 0,-1 0 0,1 0 0,-11 9 0,8 2 0,-9 8 0,12 7 0,-1-6 0,10 5 0,3-9 0,8 0 0,7-1 0,-5 1 0,12-1 0,-11-6 0,11 5 0,-12-6 0,5 8 0,-7-1 0,-8 10 0,-3 2 0,-10 9 0,1-8 0,0 6 0,0-6 0,-1 0 0,10-3 0,-7-7 0,16-2 0,-6-6 0,8-4 0,0-6 0,8-7 0,1-1 0,7-8 0,0 0 0,0 1 0,6 6 0,12-6 0,21 4 0,40-11 0,-23 9 0,5 1-492,12 5 0,5 0 0,17-6 0,-1 0 349,-24 5 1,0 2 142,-4 1 0,3 0 0,-2-1 0,13-7 0,0 2 0,17 8 0,0 2 0,-9-6 0,-4 1-492,-9 5 0,-4 2 489,-13-1 1,-4 0 2,41 0 0,-20 0 0,-24 0 0,-13 0 983,-13 0 0,-10 0 0,1 0-690,-1 0-293,-6 7 0,-2 1 0,-7 8 0,-7-1 0,-23 12 0,-25-5 0,10-1 0,-4 1-485,-7-2 0,-1-1 485,1 1 0,0-1 0,-6 0 0,0-2 0,6-4 0,-1-1 0,-7 1 0,0-1 0,7 1 0,1-1 0,2-4 0,0-2 0,-39 4 0,26-10 0,6 0 0,24 0 0,10 0 0,16 0 970,63-11-970,26-4 0,-8 8 0,6 0-492,-2-5 0,3 0 164,-10 6 0,3 0 0,5 0 82,-2-1 0,5-1 0,1-1 0,-5-1-82,8-4 0,-4-1 0,6-1 82,2 3 0,8 1 0,0-2 0,-7-3-82,1-9 0,-5-3 0,0 3 0,1 6 0,0 3 0,2-2 0,8-7 0,1-3 0,-4 3 0,-22 10 0,-4 1 0,1-1 0,7-4 0,1-1 0,-4 1-164,10-3 0,-5 2 983,-8 1 1,-7 2 270,7-3 221,-6 9 0,-34 4 0,-2 8 0,-16 7 0,-3 1 0,-6 8 0,0 49 0,-25 32-1144,19-40 0,-4 2 161,-19 13 0,-4-1 0,13-15 0,-2 0 0,-15 8 0,0 0 0,16-7 0,1-2-92,-9-6 1,2-3 91,3 29 0,-4-24 0,17-13 0,-5-13 0,15-10 983,-6 1-444,7-63-539,10-1 0,7-11 0,3-4-310,8-20 310,-1 30 0,3 1 0,4-27 0,1 0 0,-3 4 0,-13 24 0,-1 13 0,0 4 0,-9 16 0,6 0 0,-6 11 508,6 0-508,1 5 0,-8 2 0,-1 30 0,-16 11 0,-12 20 0,-23 4 0,-13 1-504,-9-9 504,-3 9 0,6-21 0,-2 8 0,15-22 0,-9-1 0,20-4 0,-9-5 0,12 5 0,9-9 504,-7 1-504,16-10 0,0 7 0,4-13 0,5 5 0,1-23 0,8 5 0,17-23 0,22 5 0,11-1 0,12 9 0,-12 4 0,9 15 0,-29-6 0,15 8 0,-27 0 0,6 0 0,-8 0 0,-1 0 0,1 0 0,-72-7 0,20 5 0,-18-2 0,-5 1 0,-20 3 0,-13 0-642,-1 0 642,1 0 0,-1 0 0,14 0 0,4 0 0,24 0 0,13 0 0,4 0 0,16 0 0,-7 0 0,89-31 0,-25 14 0,25-10 0,9-2-142,-24 15 0,0 2 142,6-7 0,3 2 0,4 8 0,0 4 0,34-5 0,-41 9 0,-2 2 0,26-1-14,-3 0 14,-15 0 0,-20 0 0,-5 7 0,-20 1 0,0 8 924,-1-1-924,-6 1 16,-2 9-16,-7 1 0,-10 22 0,-38 9 0,12-22 0,-5 0-492,-15 4 0,-5-1 234,-3 2 0,0-3 258,8-11 0,-1 0 0,-14 12 0,0-1 0,20-17 0,1 0 0,-22 12 0,1 1-400,22-8 1,2-3 399,-9-2 0,3-2 0,-14 13 0,-6-10 0,43-3 0,-6-1 983,20-8-530,1-2 410,6-23-863,22-29 0,23-13 0,-2 12 0,6-2-492,10 1 0,5 1 97,7-8 1,0 0 394,-10 13 0,1 1-492,10-6 0,1 3 396,-15 17 0,0 3 96,7-8 0,1 1-221,-2 5 0,-2 2 221,26-12 0,-4 12 0,-34 7 983,4 14-347,-27-5 347,7 7-710,-10 0 243,-6 7-516,-2 1 0,-7 8 0,0 0 0,-8 8 0,-22 5 0,-15 23 0,-18-8 0,13-1 0,-1-1-783,-19 8 783,13-7 0,-1 2 0,15-13 0,1-3 0,0 1 0,0 1 0,-9 6 0,4-1 0,-8 7 0,-11 3 0,30-20 0,8-9 0,4 0 0,74-47 0,-1 7 0,4-2 0,5-3 12,-4 3 1,0 4-13,43 5 0,-35-2 0,0 2 0,34 13 0,-41-2 0,-1-1 0,24-4 0,-2 8 0,-15-7 0,-10 9 0,-13 0 0,-13 0 0,-10 0 758,1 0-758,-1 0 0,-63 0 0,13 0 0,-15 0 0,-5 0 0,-40 0-711,-2-10 711,43 5 0,0-3 0,-39-26 0,14 10 0,4 1 0,33 7 0,6 14 0,21-5 0,6 0 0,-5 5 711,12 23-711,-5 13 0,11 18 0,5 5 0,12 17-492,-4-5 0,6 1 363,6-26 0,0-1 129,-8 12 0,-1-1 0,35 30 0,-32-20 0,14-17 0,-19-20 0,7-2 0,-16-10 983,5 1-724,-13-1-259,13-6 0,-12-30 0,5-43 0,-7 10 0,0-8-492,0-21 0,0-6 164,0 19 0,0-3 0,0-1 0,0-5 0,0-2 0,0-2 0,0-14 0,0-2 0,0 4 0,0 17 0,0 4 0,0-3 0,0-17 0,0-2 0,0 6-164,0-2 0,0 4 164,0 17 0,0-1 0,0 3-164,0-9 0,0 5 764,0 12 1,0 5-273,0-24 983,0 32 0,0 21 0,-7 9 0,-2 11 0,-10 55 0,-2 21-492,7 7 1,1 6-984,1-23 0,-1 4 393,2 16 1,1 10-1,-1-8 99,-2-14 0,0 0 0,3 13 0,0 9 0,-2-6 0,-9 7 0,0-3 0,4 9 0,1 2 0,-6-2 0,1-3-454,6-14 0,3-7 454,0-18 0,0-2 0,-1 9 0,1-4 0,1 0 0,0 14 0,11-35 0,0-21 983,9-49 0,14-12-378,22-38-605,1 7 567,8 12-567,0 0 0,-8-12 0,8 9 0,-10-8 0,-21 30 0,-1 1 0,10-13 0,2-30 0,-16 49 0,2-9 0,-2 12 0,-9 9 0,-1 2 480,-1 9-480,-5-9 0,5-61 0,-6 33 0,-2-4-492,0-25 0,2-5 0,5-8 0,2 1 346,-1 7 0,1-1-182,2 19 0,0-2 0,1 1-164,3-18 0,0 2 273,1-1 1,-2 3-53,-4 16 0,-2 5 271,4-31 0,-3 29 0,-6 27 983,-2 36-72,-2 43 72,-6 2 0,8 20 0,0-27-619,0 12-364,0 2 0,0 0 0,0 9 0,0-9 0,0 26 0,0-11 0,0 10 0,0-13 0,0 0 0,0-1 0,0-10 0,0-4 0,0-20 0,0 7 0,0-16 0,0 6 0,0-8 0,0-1 0,7-6 0,1-2 0,8-7 0,-1 0 0,-6-7 0,6-11 0,-13-9 0,6-9 0,-8-25 0,0-7 0,0-25-492,0 40 0,0-2 382,0-1 0,0 0 110,0-1 0,0 1 0,0-39 0,0 20 0,0 24 0,0 13 0,0 13 0,0 9 983,7 8-762,22 49-221,19 16 0,-14-7 0,2 5-492,1 1 0,3 2 1,7 12 0,3 2 491,-1-2 0,0 0 0,-6-7 0,-1-1 0,3 2 0,-1-2-492,-13-18 0,-1-1 437,8 14 0,0 0 55,-6-7 0,0-2 0,3-4 0,0-1-123,11 33 123,8-11 0,-23-15 0,7 9 983,-9-20-130,1 9 130,6-1-765,-7-8-72,9 8-146,-8 1 0,4-9 0,-5 8 0,7-11 0,0 1 0,0-1 0,-8 0 0,6-8 0,-15-3 0,6-9 0,-9 0 0,-1-8 0,-6 6 0,5-12 0,18 36 0,28 15 0,-7-1 0,5 6-492,5 6 0,4 3 164,-11-11 0,3 3 0,0 0 0,0 0 0,0 0 0,2 2 82,-6-6 0,2 2 0,0 0 0,-4-4-82,-3-3 0,-3-4 0,3 5 82,9 11 0,5 8 0,-1-2 0,-11-13-246,-7-12 0,-1-3 164,11 20 0,7 8 0,-8-9-164,-16-20 0,-3-3 667,8 8 1,-1 0-176,27 27 0,-23-19 983,-1-14 0,-26-11 0,6-2 0,-10-10 0,-6-34 0,-11-8 0,-21-49 0,-10 11-342,-2-24-641,-5 24 0,18 1 0,-8 5 0,20 29 0,-7-7 0,16 22 0,-6-1 0,0 0 0,5 1 0,-12-1 0,12 0 0,-13-8 0,6 6 0,-7-7 0,7 9 0,-5 0 0,5 1 0,-6-1 0,-1 0 0,0 1 0,1-1 0,-10-1 0,7 1 0,-16-10 0,7-1 0,-9-9 0,-12-2 0,9 1 0,-9-2 0,12 3 0,0 0 0,-1 0 0,8-12 0,-5 9 0,2-20 0,2 9 0,0-12 0,0 0 0,7 0 0,-5 12 0,9 2 0,2 21 0,7 2 0,-4 9 0,12 1 0,-5-1 0,0 7 0,5-5 0,-12 13 0,13 17 0,21 8 0,3 19 0,25-4 0,-10 8 0,-2-8 0,14 11 0,-11-14 0,1 3 0,5-1 0,-12 10 0,7-7 0,11 21 0,-27-22 0,25 11 0,-19-4 0,-1-8 0,7 1 0,-16-6 0,5-15 0,-9 5 0,-7-8 0,-2 0 0,-7-1 0,0 1 0,0-1 0,0 1 0,0-1 0,0 1 0,0-1 0,0 1 0,-7-1 0,-2 1 0,-6-1 0,-22 3 0,16 7 0,-25-3 0,18 12 0,1-16 0,1 16 0,-2 5 0,-12 2 0,7 7 0,-4-10 0,10-2 0,-19 30 0,3-11 0,-14 25-406,3-15 406,10-3 0,-23 7 0,23-7 0,-10 3 0,15-14 0,-2 7 0,5-27 0,5 15 0,6-27 0,15 5 0,-4-8 0,-3 0 406,-10 1-406,-1 0 0,-6 1 0,7-1 0,0 0 0,2-1 0,10 0 0,-1-1 0,-9 10 0,-2-6 0,-1 15 0,-6-14 0,15 5 0,-6-8 0,9-2 0,1 1 0,-1-1 0,7 1 0,2-1 0,0 1 0,-1-1 0,-17 10 0,5 13 0,-44 31 0,25-3 0,-11-4 0,-3 1 0,20-17 0,0 0-492,-14 19 0,-1 0 447,11-21 1,0-1 44,-1 8 0,0-3 0,-17 10 0,-2 19 0,28-38 0,2 0 0,10-15 0,2-8 0,6-1 983,-5-6-893,12 5-90,-5-54 0,7-20 0,0-9 0,0-13-328,0 11 0,0-4 0,0-3 0,0-12 0,0-3 0,0 2 0,0 6 0,-1 1 0,2-1 0,3-9 0,1-2 0,1 6 0,-1 21 0,1 3 0,0 0 0,0-7 0,1-1 0,-2 4-164,3-10 0,-2 5 0,0 9 0,-2 5-316,-1-18 1791,7 15 0,-10 25 0,0 6 0,0 5 0,0-19 0,0 8 0,0-9 0,0 12-167,0 0-816,0 9 0,0 2 0,0 9 0,7 14 0,5 38 0,7 9 0,3 44 0,0-10-574,1 13 574,-10 0 0,7 1 0,-17-1 0,7 1 0,-10-14 0,0-4 0,0-25 0,0-11 0,0-6 0,0-15 0,0 7 0,0-10 574,0 1-574,-11-87 0,-2 16 0,-1-34 0,0-8-492,2 44 0,0 0 163,-2-37 0,-1-1 329,3 32 0,-1 1 0,-1-15 0,1 0 0,6 8 0,0 2-347,1 6 0,1 1 347,-1 1 0,1 2 0,3-40 0,-8 25 0,2 7 0,6 25 0,-7 9 983,9 2-385,-6 16 157,-3 2-755,0 35 0,2 54 0,7-33 0,0 5-492,0 17 0,0 4 240,0-2 0,0 0-240,0 13 0,0 0 108,0-9 1,0 2 383,0 15 0,0-4 0,0-29 0,0-5-57,0-4 1,0-2 56,0 36 0,0-44 0,0 10 983,0-27-624,0-10 624,0 1-91,0-1-757,0 1-135,0-92 0,0 25 0,0-8-328,0-4 0,0-8 0,0 1-164,0-26 0,0-2 164,0 22 0,0-3 0,0 1 0,0 4 0,0 0 0,0-1 0,0 1 0,0-1 0,0 2 0,0 0 0,0 1 0,0 4-164,0-9 0,0 3 189,0 7 1,0 4 302,0-32 983,0 31-122,-7 26 122,5 13 0,-11 16 0,4 2 0,-9 34 0,9 37-917,-3-9 0,2 7-558,7 31 0,3 8 164,-4-29 0,-1 2 0,1 3 0,4 9 0,1 3 0,-2 1 0,-3 7 0,-3 2 0,2-4 0,4-18 0,0-2 0,-1 2 0,-3 16 0,-1 3 0,1-5 0,5-21 0,0-4 0,0-2-164,0 21 0,0-1 0,0 20 0,0-10 1475,0-15-947,0-18 1,0-4-37,0-9 983,0-21 0,0-3-492,0-64 1,0-27-397,0 10 1,0-4 70,0-6 0,0-8 0,0 1-166,1 4 0,-1 0 0,-1 1 0,-4-29 0,-3 1 0,0 0 0,0-1 0,0 2 0,-1 3 245,-4 16 0,2 3-245,10 6 0,-1 5 309,-16-11-309,16 4 0,-5 40 0,0-2 983,5 9 0,-12 22 0,6 0 0,-9 19-950,-5 68-33,0 6-492,8-13 0,0 6 0,0 1 0,0 0 312,0-9 1,0 2 179,4-12 0,0 3 0,0-2 0,-4 11 0,1-2 0,-1 9 0,-1-1-474,1-10 1,2-4 473,-3 28-79,-5-8 79,17-41 0,-6-11 0,9-15 983,0-8 0,0-65-868,0 2 0,0-9-607,0-37 0,0-13 164,0 21 0,0-5 0,0-3 82,0 15 0,-1-2 0,1-2 0,1-2 0,2-11 0,2-4 0,0 1 0,0 5-82,0-8 0,0 5 0,2-3 82,1 9 0,1-5 0,1 3 0,0 7-82,0 13 0,0 6 0,0-2 0,1-13 0,-1-3 0,1 7-164,2-5 0,1 8 389,-1 15 0,-2 5 103,2-10 983,-4 26 0,-9 27 0,0 47 0,0 38-492,0-13 1,0 8-1,1 26 1,-2 4-165,-3-34 1,-1 1 0,0 3-656,-1 23 0,-1 5 0,1-1 0,0-3 0,0-1 0,0-3 0,1-9 0,-1-2 0,1 0 0,0 8 0,0 1 0,2-7-164,2 0 0,-2-4 42,-9 11 0,-1-3 450,11-23 0,1-5 983,-10 35-135,11-41 135,0-2 0,0-21 0,0-3 0,0-8 0,-13-99-492,5 31 1,0-7-820,-3-12 0,0-9 0,2-3 0,2-4 0,2-3 0,-1-1 204,-4-8 1,-2-2-1,4 4 124,5 17 0,3 3 0,-1-2-328,-4-6 0,-2-2 0,3 7-164,4 0 0,0 3 0,-6-10 0,0 3 449,5 23 1,-1 5 42,-9-35 0,11 50 983,0 4 0,-7 29 0,-2 8 0,-10 42 0,10 17-635,-2 0 1,-1 8-841,3 8 0,1 6 319,3-12 1,0 4-1,-1 2-155,-3 5 0,-2 2 0,3-1 0,5-7 0,3-1 0,-1 2 77,-3 10 1,-1 2-1,-1-4 251,1-14 0,0-4 0,1 1 0,3 8 0,1 0 0,-2-4-436,-5 10 0,0-5 436,7-9 0,0-6 0,0 8 0,0-16 983,0-28 0,0-8 0,0 0 0,0-65-492,0 2 1,0-9-984,0-37 0,0-13 164,0 21 0,0-5 0,0-3 82,0 13 0,0-2 0,0-1 0,0 4-82,0-10 0,0 4 0,0-2 82,0 10 0,0-2 0,0 0 0,0 7-82,0 2 0,0 5 0,0-1-164,0-35 0,0 3 0,0 19 0,0 7 281,0-22 1194,0 29 0,0 27 0,0 13 0,0 23 0,0 54 0,0 44-630,0-32 1,0 5-354,0 12 0,0 2 0,0 2 0,0 2-492,0 9 0,0 2 316,0 0 1,0-2 175,0-8 0,0-4-301,0-17 0,0-4 301,0 32 0,0-31 0,0-17 983,0-20-415,0-2 415,0-24 0,0-71-727,0 23 1,0-6-729,0-40 0,0-4 472,1 27 0,-2 0 0,-4-22 0,-2 3 0,0 29 0,-1 3-363,-4-9 0,-1 1 363,1 9 0,-1 4 0,-8-16 0,9 7 0,4 34 0,1 9 983,-2 11-331,-6 14-652,6 52 0,2 37-492,0-15 0,0 9 164,6-13 0,1 5 0,-2 1 123,-7 8 0,-3 2 0,3-3 205,7-10 0,2-3 0,-2 2 0,-3 14 0,-1 2 0,1-7 0,5-6 0,0-3-492,0 19 0,0-2 217,0-20 0,0-6 214,0 29 61,0-19 0,0-33 0,0-20 983,-7-9 0,-3-39 0,-25-61-928,14 16 1,-1-10-384,3 8 0,-2-5 0,0-3 0,-2-11 0,1-3 0,0-1 267,4 0 0,1 0 0,0 1 61,0 7 0,1 1 0,1-1 0,3-3 0,2 0 0,-1 3-328,1 15 0,-1 2 0,2 0 0,3-7 0,0-1 0,0 3-164,-7-17 0,1 5 362,10 15 0,1 6 130,-10-33 0,11 40 983,0 9 0,0 29 0,-7-1 0,5 75 0,-5 15-494,6 13 0,2 4-981,-1-30 0,0 4 207,0 24 0,0 13 0,0-11 285,0-18 0,0-1-328,3 13 0,1 9 0,1-8-164,3-6 0,0-5 0,0 3 0,0-1 457,-1-8 0,-2-4 35,-5 32 0,8-31 983,-6-17 0,6-20 0,-8-2 0,0-10 0,0-13 0,0-72-812,0 3 1,0-10-500,0 8 0,0-6 0,0-4 0,0-16 0,0-5 0,0 4 0,1 19 0,-1 2 0,-1-2 0,-3-9 0,-1-2 0,0 5-164,5-6 0,-3 4 0,-9-2 0,-1 2 0,6 17 0,1 6-12,-8-22 504,3 23 983,11 34 0,-7 9 0,6 52 0,-6 34-492,6-8 1,2 10-984,-1 23 0,0 8 413,0-22 1,0 4 0,0 2-250,0 12 0,0 2 0,0 2 82,0-20 0,0 1 0,0-1 0,0-3-82,0 9 0,0-4 0,0 1 0,0 4 0,0-1 0,0-5-164,0 7 0,0-4 0,0 12 0,0-4 55,0-24 0,0-3 928,0-7 1,0-6 491,0 11 0,0-25 0,0-15 0,0-8 0,0 0 0,0-49 0,0-66-656,0 37 1,0-9 0,0-4-574,0 4 0,0-4 0,0-2 0,0-2 0,0-8 0,0-3 0,0-1 0,0 3 0,0 10 0,0 2 0,0-1 0,0 0 0,0-8 0,0-2 0,0 2 0,0 5-82,0 1 0,0 5 0,0 0 0,0-8 0,0-1 0,0 6-164,0-5 0,0 8 24,0 14 1,0 7 467,0-11 983,0 26 0,0 36 0,0 40-561,0 17 0,0 12 69,0 10 1,0 6-485,0-8 1,0 6 0,0 1-336,0 5 0,0 3 0,0 1 0,0 8 0,0 1 0,0-3 291,0-17 0,0-3 1,0 2 36,0-5 0,0 4 0,0-1 0,0-6 0,0 24 0,0-1 0,-4-8 0,-2 5 0,2-6-492,3 6 0,-1-6 452,-5-6 0,0-7-71,-2 23 111,6-20 983,-6-34 0,9-5 0,0-20 0,-7-7 0,-1-3 0,-8-6 0,-5-75-561,0 1 1,0-14-751,7 11 0,3-6 0,-1-11 164,3 18 0,-2-10 0,0-4 0,1-2 0,1 2 0,1 5-82,0-17 0,3 7 0,1-2 0,-1-8 105,1 23 1,1-8-1,-1-2 1,0-2-1,1 3 1,0 4-1,1 8-105,1-8 0,2 9 0,-1 1 0,0-5 49,0-1 0,0-5 1,0-1-1,0 3 0,0 7-131,0-11 0,0 7 0,0-1 0,0-9 0,0-1 0,0 6-164,0-6 0,0 10 0,0 25 0,0 5-492,0-17 1967,0 79 0,0 36-492,0 16 1,0 11-1,0 2 1,0 4-1,1 16 1,-2 4-165,-3-25 1,-2 1 0,2-1-122,2 18 1,0 2-207,-3-10 0,-1 4 0,2-4 0,3 9 0,2 0 0,-1-13 0,0 3 0,0-2 0,0 19 0,0-2 0,0 0 0,0-3-492,0-15 0,0-5 469,0-6 1,0-3-8,0 30 30,0-18 983,0-26-177,0-12 177,0-13 0,0-10 0,0 1-13,0-99-970,0 21 0,0-10-328,0-8 0,0-10 0,0-4 82,0 10 0,0-4 0,0-2 0,0-1 0,0-7 0,0-2 0,0 1 0,0 3 0,0 13 0,0 2 0,0 1 0,0-1 0,0-5 0,0-1 0,0 1 0,0 8-82,0 8 0,0 5 0,0 0-164,0-36 0,0 3 119,0 19 1,0 7 372,0-23 0,0 31 0,0 26 983,-7 20 0,-2 11 0,1 48 0,-12 44-492,10-2 1,2 12-820,3-9 0,0 7 0,-1 3 82,-1-16 0,-2 2 0,1 2 0,0 1 0,2 8 0,1 3 0,0 1 0,0 0 49,0-14 0,1 1 1,0 1-1,0-3 0,-1-3-131,0 21 0,-1-5 0,0 5 82,2-4 0,0 5 0,0-1 0,-1-8-82,-1-10 0,0-6 0,-1 1 0,0 15 0,0 2 0,0-5-164,0 13 0,0-10 670,1-23 1,1-8-179,3 23 983,-8-23 0,10-34 0,0-2-492,0-66 1,0-26-1,0 11 1,0-6-165,0-16 1,0-12 0,0 0-1,0 2 1,0-1 0,0-2-574,0 12 0,0-2 0,0-1 0,0-1 0,0-5 0,0-3 0,0 1 0,0 3-82,0-11 0,0 3 0,0 0 0,0-2 0,0-1 0,0 9-164,0-1 0,0 5 0,0-2 0,0 3 141,0 16 1,0 6 1333,0-33 0,0 40 0,0 19 0,0 20 0,0 14 0,0 54-492,0 1 1,0 10-120,0 32 1,0 9-373,0-25 0,0 2 0,0 2-328,0 14 0,0 2 0,0-4 0,0-17 0,0-4 0,0 3 0,0 16 0,0 3 0,0-5 257,0-22 1,0-3 0,0-1-422,-6 36 0,0-3 323,6-11 0,-3-7 32,-7-29 1,0-4 136,7 44 983,-6-40 0,9-13 0,0-13 0,-7-17-492,-4-45 1,-1-30-206,-4-1 1,-2-10 0,3-4-533,5 11 0,3-3 0,0-3 0,0-6 82,0 7 0,0-6 0,0-3 0,1-2 0,1 0 0,1 3-33,1-12 0,3 0 1,1 1-1,0 0 0,0 2 0,-1 6 0,0 1 1,0 1-1,0 1 0,0-2 0,0-2 0,0-2 1,0 0-1,0 5 0,0 6-131,0-9 0,0 7 0,0 0 0,0-9 0,0-2 0,0 6-164,0-9 0,0 7 0,0 10 0,0 9-30,0 1 1505,0 16 0,0 62 0,0 85-492,0-5 1,0 14-738,-3-28 0,-2 6 0,0 4 0,-1 1 226,2-6 1,-1 3-1,0 2 1,0 1-1,1 0 20,-1 4 0,0 1 0,1 0 0,-1 0 0,1-2 0,0-8 0,0-2 0,0-1 0,0 0 0,0 1-246,0 21 0,-1 1 0,1-2 0,0-4 36,3-17 1,0-4 0,1-1-1,-2 2-36,-1 5 0,-2 2 0,0-1 0,1-4 41,-1 8 0,1-4 0,0-2-63,3 21 0,-1-9 268,-4-31 0,0-5 983,6 35 0,0-50 0,0-4 0,0-22 0,0 1 0,0-49 0,0 2-492,0-35 1,0-11-1,0 15 1,0-3-165,-4-1 1,-1-6 0,0 0-656,0 0 0,-1-1 0,-1 1 6,-2 6 1,-2 0-1,1-2 322,-2-16 0,1-3 0,1 3 0,4 15 0,2 3 0,-2 0 0,-3-1 0,-1 0 0,3 2-492,5-21 0,1 6 490,-10 21 1,0 5 1,8-41 0,-7 40 983,10 10-109,-7 34 109,-2-5 0,1 73-580,-3-6 1,1 8-896,7 24 0,3 10 164,-5-8 0,0 5 0,1-3 324,3-17 1,2-4 0,-1 5 3,1 20 0,-1 6 0,-1-6 0,-3-22 0,-1-3 0,0 0 0,4 6 0,1 1 0,-2-1-492,-5 26 0,0-7 370,7-28 1,0-5 121,0 0 0,0-6 0,0-2 0,0-12 0,0-13 983,0-10 0,0-13 0,0-72-936,1 4 1,-2-12-376,-3 1 0,-2-7 0,0-3 0,0-10 0,0-4 0,-2 2 13,-2 14 0,-2 1 1,2-1-14,3-9 0,2-1 0,-2 4 0,-1 22 0,-2 4 0,2-1-164,0-35 0,1 3 0,0 11 0,-3 7 434,-1 29 1,2 3 57,6-31 983,-6 40 0,2 21 0,6 27 0,-6 70-492,6-18 1,2 9-581,-1-3 0,0 7 0,0 2 89,0 12 0,0 3 0,0-2 0,0-12 0,0-3 0,0 4 0,0 15 0,0 3 0,0-5-328,0-23 0,0-3 0,0 2 0,0 12 0,0 2 0,0-4-164,0 14 0,0-6 125,0-6 1,0-7 366,0 23 0,0-31 983,0-26 0,0-13 0,0-10 0,0 1 0,-21-92-534,12 25 1,-1-8-694,-6-5 0,-2-6 0,1 0 244,0-18 0,2 0 0,-6-5 0,-1 1 0,2 16 0,0 1 0,5-10 0,-1 1-382,-3 15 1,0 3 381,5 7 0,3 5 0,-1-22 0,3 26 0,1 2 0,6 21 983,-7 2 0,3 17 0,-3 1-789,-7 21-194,7-4 0,2 12 0,7 3 0,0 2 0,0 20 0,0 17 0,0 2 0,0 23 0,0-11 0,0 1 0,0-3 0,0-15 0,0 1 0,0 0 0,0-1 0,0 1 0,0 0 0,0-1 0,0 1 0,0 0 0,0-1 0,0 1 0,0-12 0,0 9 0,0-29 0,0 15 0,0-27 0,0 7 0,0-10 0,0 1 0,0-1 0,0 1 0,-34 49 0,6-16 0,-7 5-492,-20 23 0,-6 6 164,20-23 0,-1 1 0,-1 2 0,-8 4 0,-3 2 0,3 0 0,6 1 0,2 1 0,-1-1 0,-3 1 0,-1-1 0,0 0 0,0 0 0,0 0 0,3-4-164,-8 8 0,0 0 164,3-8 0,-4 2 0,7-6-164,11-12 0,1-1 394,-26 30 1,-2-2 97,25-34 0,1-2 0,-8 10 0,-2 1 491,4-8 1,1-1-340,5 1 1,2-4 830,-20 15 0,4-4 0,15-23 0,9-3 0,2-9 0,16 0 0,-5-1-101,12 1-882,-12 0 0,13-1 0,-22 2 0,12-1 0,-14 0 0,8 9 0,1-7 0,-1 6 0,9-8 0,-6-1 0,12 1 0,-12-8 0,5-1 0,-6-7 0,-1 0 0,0 0 0,-8 0 0,-4 0 0,1-7 0,-7-2 0,15-16 0,-15 4 0,6-13 0,1 15 0,-7-15 0,16 16 0,-16-16 0,16 16 0,-16-8 0,15 1 0,-6 6 0,-1 1 0,8 5 0,-7 11 0,10-12 0,-1 12 0,0-5 0,1 7 0,-1 0 0,0 0 0,1 0 0,-1 0 0,-9 0 0,7 0 0,-16 0 0,7 16 0,-9-4 0,8 22 0,-7-14 0,15 14 0,-5-15 0,8 6 0,2-16 0,6 4 0,-5-11 0,12 12 0,-5-6 0,7 8 0,0 0 0,0 8 0,0 3 0,0 9 0,0 12 0,0 2 0,0 0 0,0-2 0,8-12 0,-6 0 0,14 0 0,-14 0 0,14 0 0,-7-9 0,1 7 0,-3-16 0,0 7 0,-6-10 0,6 1 0,0-8 0,2-1 0,6-7 0,1-7 0,1-11 0,1-20 0,0-1 0,11-20 0,-8 20 0,17-20 0,-16 8 0,15 1 0,-6-9 0,6 20 0,1-9 0,13-3 0,-11 11 0,22-13 0,-23 16 0,20-4 0,-20 5 0,8-3 0,-11 11 0,12-8 0,-9 7 0,20-12 0,-21 12 0,21-9 0,-20 17 0,20-18 0,-9 8 0,12-1 0,0 2 0,-12 11 0,9-2 0,-20 3 0,8 7 0,-11-5 0,0 14 0,-9-13 0,-2 13 0,-9-5 0,-1 0 0,1 5 0,8-13 0,-6 13 0,16-14 0,-16 7 0,16-9 0,-7 1 0,1-9 0,6-2 0,-4-20 0,-1 9 0,9-20 0,-16 9 0,13-8 0,-15 18 0,-3 8 0,-4 17 0,-11 13 0,-34 27 0,6 6 0,-45 22 0,21-23 0,-1 7 0,-8-6 0,9-1 0,0 6 0,2-14 0,0 5 0,18-10 0,-15 2 0,18-2 0,-9-7 0,9-2 0,-7-8 0,16 0 0,-16 0 0,16 0 0,-16 0 0,16 0 0,-7 0 0,0 0 0,7 0 0,-7 0 0,1 0 0,6 0 0,-7 0 0,9 0 0,1 0 0,-1 0 0,0 0 0,1 0 0,-1 0 0,0 0 0,7 7 0,-4-6 0,-5 14 0,0-6 0,-7 8 0,0-1 0,7 0 0,-16-6 0,16 4 0,-7-13 0,10 6 0,6 0 0,-5-5 0,12-9 0,-5-4 0,7-11 0,0 6 0,0 0 0,0-8 0,0-3 0,0-21 0,0-3 0,0-10 0,0-1 0,0 0 0,0 0 0,0 0 0,0 21 0,0-4 0,0 27 0,0-7 0,0 23 0,0 40 0,0 7 0,0 33 0,0-16 0,-18 0 0,13-12 0,-13-3 0,18-11 0,0-9 0,0-2 0,0-9 0,0-1 0,7-6 0,36-2 0,15-7 0,35 0 0,-1 0-422,-38 0 0,0 0 422,43 0 0,-35 0 0,0 0 0,34 0 0,-41 0 0,-1 0 0,38 0-368,1 0 368,-15 0 0,11 0 0,-23 0 0,9 0 0,-13 0 0,-12 0 0,9 0 0,-20 0 829,20 0-829,-21 0 383,10 0-383,-12 0 0,11 0 0,-8 0 0,9 8 0,-12-6 0,0 14 0,0-14 0,0 14 0,0-14 0,0 14 0,1-14 0,-11 6 0,8 0 0,-16-6 0,16 6 0,-7-8 0,9 0 0,0 0 0,0 0 0,0 0 0,12 0 0,-9 0 0,19 0 0,-7 0 0,-1 0 0,9 0 0,-20 0 0,8 0 0,-11 0 0,1 0 0,-1 0 0,11 0 0,-8 0 0,47 0 0,-15 0 0,22 0 0,-18 0 0,-13 0 0,-1 0 0,1 0 0,-12 0 0,9 0 0,-20 0 0,9 0 0,-1 0 0,-8 0 0,20 0 0,-9 0 0,12 0 0,-12 0 0,-2 0 0,-12 0 0,0 0 0,-9 0 0,-3 0 0,-8 0 0,0 0 0,8 0 0,-6 0 0,43 0 0,-27 0 0,30 0 0,-28 0 0,-9 0 0,6 0 0,-15 0 0,7 0 0,-10 0 0,1 0 0,0 0 0,-1 0 0,1 0 0,-1 0 0,1 0 0,8 0 0,-6 0 0,16 0 0,-16 0 0,6 0 0,-8 0 0,-1 0 0,-6 6 0,-2 3 0,-7 7 0,0-1 0,0 10 0,0 2 0,0 20 0,0 4 0,0 24 0,0-10 0,0 24 0,0-24 0,0 24 0,0-24 0,0 11 0,0-15 0,0-10 0,0-4 0,0 1 0,0-19 0,0 17 0,0-29 0,0 8 0,0-9 0,0-1 0,0-50 0,7 24 0,2-42 0,-1 28 0,8-13 0,-6-1 0,11-20 0,-3 20 0,2-20 0,0 8 0,-1 1 0,-1 11 0,0 5 0,-2 16 0,-7-6 0,5 15 0,-12-5 0,12 5 0,-13-6 0,13-1 0,-4-9 0,7-2 0,1-9 0,0-1 0,-1 10 0,-1 3 0,1-1 0,-1 7 0,0-7 0,1 0 0,-1 7 0,1-16 0,0 7 0,1-9 0,11-12 0,-9 9 0,16-8 0,-16 10 0,6 1 0,3-11 0,-10 17 0,9-16 0,-12 28 0,1-7 0,-2 10 0,1 6 0,-8-5 0,8-15 0,-7 8 0,11-36 0,-2 27 0,1-17 0,11-14 0,-9 18 0,20-30 0,-20 34 0,7-8 0,-2 11 0,-5-12 0,14 9 0,-14-9 0,13 12 0,-14 0 0,5 9 0,5-32 0,-2 33 0,4-33 0,-5 31 0,-1-8 0,-8 9 0,7 2 0,-16 9 0,6-9 0,-5-2 0,7 0 0,8-7 0,-7 16 0,8-16 0,-10 16 0,1-16 0,0 7 0,0 0 0,1-7 0,5 9 0,-5-1 0,5-6 0,-6 5 0,12-21 0,-9 9 0,16 0 0,-16 4 0,19-18 0,-10 11 0,14-31 0,-15 34 0,1-9 0,15-29-520,-7 6 520,-9 29 0,-1 0 0,7-31 0,-7 23 0,1 0 0,-8 11 0,5 14 0,-10 10 0,-6-1 520,-9 14-520,-26 29 0,-3 4 0,-20 46 0,-3-20 0,15 8-389,-2-25 1,0 0 388,-1 29 0,-1-26 0,0 1 0,-5 32 0,11-34 0,0-1 0,-23 29 0,21-21 0,-2 1 0,3-14 0,2 1 0,4 3 0,0 0 0,-37 29-113,23-7 113,-8-8 0,12 5 0,0-9 0,1 0 0,9-2 0,-4-12 772,14 0-772,-17 11 118,17-8-118,-19 20 0,18-20 0,-15 9 0,16-12 0,-7 0 0,10-9 0,8-3 0,-5-8 0,12 0 0,-12-1 0,5-6 0,-16 6 0,-2-5 0,-9 16 0,0 2 0,0 0 0,-1 6 0,10-15 0,2 5 0,10-8 0,-1-1 0,0-6 0,1-2 0,-1-7 0,0 0 0,8-7 0,-8-22 0,13-13 0,-16-33 0,16 10 0,-16-11 0,16 1 0,-6 9 0,9-9 0,0-1 0,0 11 0,0-10 0,0-1 0,0-3 0,0-13-634,10-1 634,3 0 0,9 14 0,9 4 0,-8 13 0,5 12 0,-10 11 0,0 5 0,7 23 0,-6-5 634,15 16-634,4 0 0,12 0 0,12 0 0,13 0 0,-21 8 0,2 14 0,-4 8 0,-11 18 0,7-5 0,-1 2 0,-12 17 0,10 3 0,-17-14 0,-8-4 0,-2-11 0,-8-9 0,-2-2 0,-8-10 0,0 1 0,-17-7 0,-3-19 0,-16-10 0,7-27 0,-8-4 0,13-24 0,-7-4-600,18-14 600,3 0 0,10 1 0,0-1 0,0 1 0,0-1 0,0 14 0,0 4 0,6 33 0,-4-3 0,5 41 0,-7 47 0,-11 35 0,0-24 0,-2 4-492,-6 13 0,-3 1 240,-3-14 0,0 0 252,-1 8 0,1-1-102,0-10 1,1-2 101,1-6 0,0-1 0,-1 0 0,1 0-93,-12 33 93,-6-4 0,21-34 0,-1 5 983,7-29-502,13 8 334,-6-58-815,30-27 0,9-4 0,9-9-328,-6 14 0,3-2 0,3 0 0,8-2 0,4 0 0,0-1 0,1-5 0,-1-2 0,-1 6 93,6-3 1,0 2-94,-11 13 0,2-2 0,-1 6-164,7-2 0,0 4 0,15-12 0,1 3 154,-3 7 1,-2 5-1,-9 10 1,-2 4 337,0 4 0,-1 3 983,38-11 0,0 21-648,-13 3-335,-3 10 983,-26 0 0,-3 0 0,-20 0 0,-2 0 0,-9 0-815,-1 0-57,1 0 0,-8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24575,'34'0'0,"-5"0"0,-13 0 0,0 0 0,0 0 0,-1 0 0,1 0 0,0 0 0,0 0 0,-1 0 0,1 0 0,0 0 0,0 0 0,-8 7 0,-1 2 0,-7 7 0,0 0 0,0-1 0,7-6 0,-5 5 0,5-5 0,0 7 0,-5-1 0,5 1 0,-7 0 0,7-7 0,-5 5 0,5-6 0,0 1 0,-6-30 0,6 7 0,-7-23 0,0 21 0,-7 7 0,-11 2 0,0 7 0,-7 0 0,9 0 0,-9 0 0,7 0 0,-1 7 0,5-5 0,5 5 0,-6-7 0,-1 0 0,0 7 0,0-6 0,0 6 0,0-7 0,0 0 0,0 0 0,0 0 0,8 7 0,-7-5 0,7 5 0,-1 0 0,-5-5 0,47 5 0,-24-7 0,34 0 0,-27 0 0,-7-7 0,5 5 0,-5-5 0,6 7 0,-6-7 0,5 5 0,-5-5 0,7 7 0,-8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7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24575,'0'36'0,"0"1"0,0-10 0,-7-2 0,5 0 0,-5-7 0,7 8 0,0-11 0,0 1 0,0 0 0,0 0 0,0-1 0,0 1 0,0 0 0,0 0 0,0-1 0,0 1 0,0-50 0,0 24 0,0-41 0,0 35 0,0 0 0,-8 53 0,6-16 0,-6 46 0,8-30 0,0-10 0,0 7 0,0-15 0,0 6 0,0-10 0,0 1 0,0 0 0,0 0 0,0-1 0,0 1 0,0 0 0,0 0 0,0-1 0,0 1 0,0 0 0,0 0 0,0-1 0,0 1 0,0 0 0,0 0 0,0-1 0,0 1 0,0 0 0,0 0 0,0 0 0,0-1 0,0 1 0,0 0 0,0-50 0,0 23 0,-7-33 0,-2 37 0,-7 7 0,0 0 0,0 0 0,0 0 0,1 0 0,-1 7 0,-1 11 0,8 21 0,-8 1 0,15 8 0,-6 0 0,8-18 0,-8 16 0,6-28 0,-6 7 0,8-9 0,0 0 0,0-1 0,0 1 0,0 0 0,0 0 0,0-1 0,0 1 0,0 0 0,0 0 0,0 0 0,0-1 0,0 1 0,0 0 0,0 0 0,0-1 0,0 1 0,0 0 0,0 0 0,0-1 0,0 1 0,0 0 0,-7-45 0,5 20 0,-13-47 0,13 38 0,-7-7 0,1-1 0,6-1 0,-13-1 0,13 3 0,-5 9 0,7 0 0,-7 8 0,5-7 0,-5 14 0,7-6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5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64 280 24575,'0'-34'0,"0"4"0,0 14 0,0 1 0,0-1 0,0 0 0,0 0 0,-7 7 0,5-5 0,-5 5 0,7-7 0,0 0 0,0 0 0,-7 7 0,5-5 0,-5 6 0,0-1 0,5-5 0,-12 12 0,12 23 0,-5-7 0,7 23 0,0-22 0,0 1 0,0 0 0,0 0 0,0-1 0,0 1 0,7-7 0,-5 5 0,5-5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0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281 205 24575,'0'49'0,"-16"-10"0,3 21 0,-15-9 0,7 11 0,-12 15 0,9-11 0,-8 10 0,20-13 0,-6-12 0,16-3 0,-14-11 0,14-10 0,-6 7 0,0-6 0,6 8 0,-7 1 0,9 0 0,0-1 0,-8 1 0,6 11 0,-6-8 0,0 8 0,6-12 0,-6-8 0,8-3 0,0-9 0,0-1 0,0 1 0,0 0 0,0 0 0,0-63 0,21-2 0,-14-11 0,2-4 0,34-20-264,-30 30 0,0 1 264,27-13 0,-16-11 0,5 26 0,-8-9 0,-3 21 0,-7 0 0,6 4 0,-7 8 0,0-10 528,6 0-528,-14 10 0,6-8 0,-1 17 0,-5-7 0,5 9 0,-7 0 0,0 0 0,7 0 0,-5 0 0,5-9 0,0 7 0,-5-7 0,5 9 0,-7 0 0,7 7 0,-6-5 0,6 5 0,-7-7 0,0-9 0,0-3 0,0-8 0,8-1 0,3 0 0,-1 10 0,-2 1 0,-8 11 0,0-1 0,14 42 0,-11-17 0,11 34 0,-14-27 0,0 0 0,0 0 0,0-1 0,0 1 0,0 0 0,0 0 0,7-8 0,-5 6 0,5-5 0,-7 7 0,0 0 0,0-1 0,0 1 0,0 9 0,0-7 0,0 7 0,0-9 0,0 0 0,7-7 0,2-2 0,8-24 0,-8 6 0,-1-23 0,-1 15 0,-5-15 0,5 16 0,-7-7 0,0 9 0,0 0 0,0 0 0,0 0 0,-8 7 0,7 30 0,-6-7 0,7 23 0,0-21 0,0-1 0,0 1 0,0 0 0,0 0 0,0-1 0,0 1 0,0 0 0,0 0 0,0-1 0,0 1 0,0 0 0,0 0 0,0-1 0,0 1 0,0 0 0,0 0 0,0-1 0,0 1 0,0 0 0,-7-7 0,5 5 0,-5-6 0,7 8 0,0 0 0,0 0 0,0 0 0,0-1 0,-7 1 0,5 9 0,-12-7 0,12 16 0,-5-6 0,0-1 0,5-2 0,-5-9 0,7 0 0,0-1 0,0 1 0,-7 0 0,5 0 0,-5-1 0,7 1 0,-7 0 0,5 9 0,-5-7 0,7 7 0,0 0 0,0-7 0,0 7 0,-7-9 0,5 9 0,-5-7 0,7 16 0,-8-6 0,6 20 0,-14-9 0,14 10 0,-15-13 0,15-8 0,-6-3 0,8-10 0,-7 1 0,5 0 0,-5 0 0,7-1 0,7-57 0,-5 29 0,5-48 0,-7 45 0,0 0 0,0-9 0,0-2 0,0-36 0,0 9 0,0-37 0,10 11 0,3-14 0,0 14 0,7 3 0,-18 15 0,16 10 0,-16 13 0,6 5 0,-1 16 0,-5-7 0,5 9 0,-7 7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1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1025 24575,'0'-45'0,"0"-4"0,0 22 0,0-10 0,0-16 0,0 12 0,0-3 0,0 10 0,0 16 0,0-8 0,0 11 0,0-1 0,0 0 0,0 0 0,0 0 0,-7 7 0,5-5 0,-5 5 0,7-7 0,0 0 0,0 0 0,0 1 0,0-1 0,0 0 0,0 0 0,0 0 0,0 0 0,0 0 0,0 0 0,0 0 0,0 0 0,0 1 0,0-1 0,0 0 0,0 0 0,0 0 0,0 0 0,0 0 0,0-9 0,0 7 0,0-17 0,-8 8 0,6-1 0,-6 3 0,8 9 0,0 0 0,0 0 0,0 8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3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391 527 24575,'31'-71'0,"1"1"0,1 7 0,15 10 0,-25 13 0,38-12 0,-37 10 0,10-13 0,-18 16 0,-7 14 0,-7 16 0,-25 2 0,-19 7 0,-35 0 0,11 0 0,-24 0 0,10 0 0,0 9 0,3 3 0,26 7 0,2 9 0,22-9 0,2 6 0,16-9 0,2-7 0,7-2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1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936 398 24575,'-70'25'0,"1"-1"0,-2-3 0,5 2 0,14 5 0,3 3 0,0-1 0,2-1 0,-16 6 0,8 7 0,16-24 0,4-8 0,17 4 0,-28 6 0,16-8 0,-9 14 0,4-16 0,17-1 0,-7-1 0,9-8 0,-9 0 0,14-17 0,4-15 0,30-33 0,8 11 0,-3 8 0,3-1-454,15-22 454,-11 25 0,1 0 0,9-22 0,9 2 0,-26 34 0,-1-7 0,-11 21 0,-1 1 0,1 6 454,-7-5-454,5 12 0,4-13 0,9 4 0,22-8 0,-10 0 0,21-2 0,-21 3 0,9 6 0,-11-4 0,-10 14 0,-2-6 0,-9 8 0,-14 7 0,3 22 0,-20 2 0,5 17 0,-17-12 0,7 1 0,-6-10 0,16-2 0,-4-9 0,12 0 0,-5 0 0,0-8 0,5 6 0,-5-12 0,7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6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24575,'-36'36'0,"10"-4"0,12-16 0,12 0 0,-12-1 0,13 1 0,-7 0 0,8 0 0,0-1 0,0 10 0,-7-7 0,6 7 0,-6-9 0,7 0 0,0 0 0,0-1 0,0 1 0,0 0 0,0 0 0,0 0 0,0-1 0,0 1 0,0 0 0,0 0 0,0-1 0,0 1 0,0 0 0,0 9 0,0-7 0,0 7 0,0-9 0,0-1 0,0 1 0,0 0 0,-8-7 0,-1-40 0,-1 15 0,2-31 0,1 31 0,5 1 0,-12-1 0,13 0 0,-7 0 0,8 0 0,-7 0 0,6 0 0,-6 0 0,7 0 0,0-9 0,-17 14 0,13-12 0,-19 21 0,14-5 0,-7 7 0,0 0 0,7-17 0,2 6 0,7-14 0,0 9 0,0 0 0,0 0 0,0 50 0,0-24 0,0 41 0,0-35 0,0-1 0,0 1 0,0 0 0,0 0 0,0-1 0,0 1 0,0 0 0,0 0 0,0-1 0,0 1 0,0 0 0,0 0 0,0-1 0,0 1 0,0 0 0,0 0 0,0-1 0,7 1 0,-5 0 0,5 0 0,-7-1 0,0 1 0,0 0 0,0 0 0,0-1 0,0 1 0,0 0 0,0 0 0,0 0 0,0-1 0,0-6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4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0 202 24575,'94'-34'0,"-47"16"0,0-1 0,1 1 0,-2 0 0,34-15 0,-4 11 0,-13 10 0,0 3 0,-12 1 0,-3 5 0,-12-5 0,1 8 0,0 0 0,-10 0 0,7 0 0,-16 0 0,17 0 0,-17 0 0,7 0 0,0 0 0,-7 0 0,16 0 0,-16 0 0,7 0 0,-9 0 0,0 0 0,0 0 0,-1 0 0,1 0 0,0 0 0,0 0 0,-1 0 0,1 0 0,0 0 0,0 0 0,-1 0 0,1 0 0,0 0 0,0 0 0,-1 0 0,1 0 0,-51 0 0,3 0 0,-47 10 0,16-8 0,12 7 0,2-1 0,13-6 0,-1 6 0,9-8 0,-6 0 0,16 0 0,-7 0 0,9 0 0,0 0 0,0 0 0,0 0 0,0 0 0,7 7 0,-5-5 0,-4 5 0,0 0 0,-7-5 0,9 5 0,-10-7 0,8 7 0,-7-5 0,9 5 0,0-7 0,7 7 0,-5 1 0,5 1 0,-6-2 0,-1-7 0,0 0 0,0 0 0,0 0 0,0 7 0,0-5 0,0 5 0,0-7 0,0 0 0,1 0 0,-1 7 0,0-5 0,0 5 0,0-7 0,0 7 0,0-6 0,0 6 0,0-7 0,0 0 0,0 0 0,1 0 0,-1 0 0,0 8 0,0-7 0,0 6 0,0-7 0,0 0 0,0 0 0,0 0 0,0 0 0,1 0 0,6 7 0,32-5 0,1 5 0,17-7 0,-7 0 0,-15 0 0,6 0 0,-10 0 0,10 0 0,-7 0 0,7 0 0,-9 0 0,0 0 0,0 0 0,-1 0 0,1 0 0,0 0 0,0 0 0,-1 0 0,1 0 0,0 0 0,0 0 0,0 0 0,-1 0 0,1 0 0,0 0 0,0 0 0,-1 0 0,1 0 0,0 0 0,0 0 0,-1 0 0,1 0 0,0 0 0,0 0 0,-8-7 0,6 5 0,-5-5 0,7 0 0,0 5 0,-1-5 0,10-1 0,3 6 0,8-6 0,13-2 0,-10 8 0,9-7 0,-11 9 0,11 0 0,-8 0 0,8 0 0,-12 0 0,1 0 0,11 0 0,-8 0 0,8 0 0,-21 0 0,7 0 0,-15 0 0,6 0 0,-10 0 0,1 0 0,0 0 0,0 0 0,-1 0 0,-53 0 0,17 0 0,-58 0 0,28 0 0,-11 9 0,-1 3 0,0-1 0,12 7 0,-9-16 0,30 13 0,-16-13 0,27 5 0,-6-7 0,9 0 0,0 0 0,1 0 0,-1 0 0,0 0 0,0 0 0,0 0 0,-9 0 0,6 0 0,-6 0 0,9 0 0,1 0 0,-1 0 0,0 0 0,0 0 0,0 0 0,0 0 0,0 0 0,0 0 0,0 0 0,0 0 0,0 0 0,1 0 0,6 7 0,-5-6 0,5 6 0,0 0 0,-5-5 0,5 5 0,-7 0 0,0-5 0,0 5 0,0 0 0,0-5 0,15 5 0,23-7 0,-1 0 0,16 0 0,-21 0 0,0 0 0,-1 0 0,1 0 0,9 0 0,-7 0 0,7 0 0,-9 0 0,0 0 0,9 0 0,-7 0 0,7 0 0,0 0 0,-7 0 0,7 0 0,-9 0 0,0 0 0,-1 0 0,1 0 0,0 0 0,0 0 0,9 0 0,0 0 0,1 0 0,7 0 0,-15 0 0,16 0 0,-16 0 0,7 0 0,-9 0 0,0 0 0,9 0 0,-7 0 0,7 0 0,0 0 0,-7 0 0,7 0 0,-9 0 0,-1 0 0,1 0 0,0 0 0,0 0 0,-1 0 0,1 0 0,0 0 0,0 0 0,-1 0 0,1 0 0,0 0 0,0 0 0,-1 0 0,1 0 0,0 0 0,0 0 0,-1 0 0,1-7 0,0 5 0,0-5 0,-1 0 0,1 5 0,0-5 0,0 0 0,0 5 0,-1-12 0,1 12 0,0-5 0,0 0 0,-1 5 0,1-5 0,0 0 0,0 5 0,-1-5 0,1 7 0,0-7 0,0 5 0,-15-5 0,-28 7 0,5 0 0,-29 0 0,33 0 0,-17 0 0,17 0 0,-7 0 0,9 0 0,-9 0 0,6 0 0,-6 0 0,0 0 0,7 0 0,-7 7 0,-1-5 0,8 5 0,-7-7 0,0 8 0,7-6 0,-17 6 0,17-8 0,-7 0 0,0 0 0,6 0 0,-15 0 0,16 0 0,-17 0 0,17 0 0,-7 0 0,9 0 0,0 0 0,0 0 0,0 0 0,0 0 0,0 0 0,1 0 0,-1 0 0,0 0 0,0 0 0,0 0 0,0 0 0,0 0 0,-9 0 0,7 0 0,-7 7 0,9-5 0,-10 5 0,8-7 0,-7 0 0,9 7 0,-9-5 0,7 5 0,-7-7 0,-1 8 0,8-6 0,-16 6 0,6-8 0,1 0 0,-8 8 0,17-6 0,-7 6 0,9-8 0,0 0 0,0 0 0,0 0 0,0 0 0,0 0 0,1 0 0,-1 0 0,0 0 0,0 0 0,0 0 0,0 0 0,0 0 0,0 0 0,0 0 0,0 0 0,1 0 0,-1 0 0,0 0 0,0 0 0,0 0 0,0 0 0,0 0 0,7 7 0,-5-5 0,12 5 0,-5-7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3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105 194 24575,'33'0'0,"-3"0"0,-15 0 0,1 0 0,0 0 0,0 0 0,-1 0 0,1 0 0,0 0 0,0 0 0,-1 0 0,1 0 0,0 0 0,0 0 0,-1 0 0,1 0 0,0 0 0,0 0 0,-1 0 0,-43 0 0,18 0 0,-36 0 0,30 0 0,0 0 0,0 0 0,0 0 0,0 0 0,0 0 0,0 0 0,1 0 0,-1 0 0,7 7 0,-5-5 0,5 5 0,0 0 0,-5-5 0,5 5 0,-7-7 0,7 7 0,-5-5 0,5 5 0,1 0 0,-7-6 0,7 6 0,-8 0 0,0-5 0,0 5 0,0-7 0,44 0 0,-18 0 0,36 0 0,-31 0 0,1 0 0,0 0 0,0 0 0,-1 0 0,1 0 0,0 0 0,0 0 0,0-7 0,-1 5 0,1-5 0,0 7 0,0 0 0,-1 0 0,-13 7 0,-18-5 0,-3 5 0,-11-7 0,14 0 0,0 0 0,0 0 0,0 0 0,49 0 0,-22 0 0,49 0 0,-42 0 0,7 0 0,-10 0 0,1 0 0,0 0 0,0 0 0,0 0 0,-1 0 0,1 0 0,0 0 0,0 0 0,-1-7 0,1 5 0,0-5 0,0 7 0,-8-7 0,6 5 0,-5-5 0,7 0 0,0 5 0,-1-12 0,1 12 0,0-5 0,0 7 0,-8-7 0,6 5 0,-5-5 0,7 0 0,0 6 0,-1-7 0,1 8 0,0-7 0,0 6 0,-1-6 0,1 7 0,0 0 0,0 0 0,-1-8 0,1 7 0,0-6 0,0 0 0,9 5 0,2-5 0,10-1 0,-10 6 0,-2-7 0,-9 9 0,0 0 0,-1 0 0,1-7 0,0 6 0,0-7 0,-1 8 0,1 0 0,0 0 0,0-7 0,-1 6 0,1-6 0,0 7 0,0 0 0,0-8 0,-1 7 0,1-13 0,0 5 0,0 0 0,-1 2 0,1 0 0,0 5 0,0-5 0,-8 0 0,-40 5 0,5-5 0,-33 7 0,23 0 0,10 7 0,2-5 0,9 5 0,-9-7 0,6 0 0,-6 7 0,9-5 0,0 12 0,1-13 0,-11 14 0,8-13 0,-7 7 0,9-2 0,0-6 0,0 6 0,7 0 0,-5-5 0,-4 5 0,0-7 0,-7 0 0,0 8 0,6 1 0,-6 1 0,9-3 0,7 0 0,-5-5 0,5 5 0,1 0 0,-7-5 0,7 5 0,-8 0 0,-9-6 0,6 6 0,-15-7 0,16 7 0,-8-5 0,11 5 0,-1-7 0,0 0 0,0 0 0,0 0 0,0 0 0,0 0 0,0 0 0,0 0 0,0 0 0,8-7 0,1-2 0,30 0 0,-10 2 0,19 7 0,-17 0 0,1 0 0,0 0 0,0 0 0,-1 0 0,1 0 0,0-7 0,0 5 0,-8-12 0,6 13 0,-5-7 0,7 8 0,0 0 0,0 0 0,0-16 0,0 12 0,1-12 0,-1 16 0,0 0 0,0-7 0,-1 5 0,1-5 0,0 0 0,0 5 0,-8-5 0,-1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7:25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1407 913 24575,'74'-54'0,"-1"-3"0,-30 16 0,-2-2-984,17-15 915,-9 14 0,-3 4 69,-11 8 183,4-1 1,0-1-184,-9 4 186,21-21-186,-15 22 0,-9 4 0,-9 9 569,-4 0-569,-6 0 0,8 1 0,0 6 0,-8-5 0,7-4 0,-4-20 0,7-1 0,10-9 0,-8 12 0,5 9 0,-9 2 0,0 9 0,-1 7 0,-6 9 0,-2 16 0,-7 1 0,-7 6 0,-3 1 0,-7 3 0,-9 9 0,6 0 0,-15-8 0,15 7 0,-5-17 0,15 7 0,3-9 0,0-1 0,6 1 0,-13-1 0,5 1 0,-8 8 0,-8 3 0,-5 21 0,-9 2 0,-2 12 0,-3 13-448,-10-6 448,7 7 0,-19-8 0,9-2 0,0 0 0,5-12 0,14-7 0,10-11 0,-7-7 0,16-5 0,2-7 0,3-1 448,12-1-448,-12-6 0,5 5 0,-6-13 0,-1 13 0,-9-4 0,-2 7 0,-9 1 0,-12 10 0,9 1 0,-9 9 0,12-2 0,0-8 0,0-2 0,8 0 0,9-7 0,4 6 0,14-10 0,-13-6 0,12 5 0,-12-6 0,5 8 0,-7 8 0,-28 33 0,20-14 0,-11 4 0,-1 1-534,-1 21 534,3-26 0,-2 1 0,11 1 0,1 0 0,-30 23-69,10 7 69,5-24 0,1-4 0,11-20 0,2-2 0,16-10 532,-5 1-532,12-1 71,-12 1-71,6-1 0,-8 1 0,-1 9 0,-8 2 0,5 9 0,-14 0 0,6 0 0,-9 0 0,1 0 0,8 0 0,-6-8 0,14 6 0,2-15 0,3 6 0,6-17 0,0-8 0,24-31 0,6 8 0,21-25 0,6 18 0,-9-7 0,8-2 0,-11 11 0,0-6 0,-9 15 0,-2-6 0,-9 16 0,-1-5 0,1 13 0,-8-13 0,7-4 0,-5-9 0,8-9 0,0-1 0,8 1 0,2 0 0,0 0 0,-2-1 0,-9 10 0,0 2 0,-2 17 0,1 1 0,-1 7 0,-6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223 151 24575,'-28'0'0,"-6"0"0,15 0 0,-15 0 0,16 0 0,-7 0 0,9 7 0,0-5 0,7 12 0,-5-13 0,5 6 0,35-21 0,-17 4 0,44-14 0,-26 15 0,1-7 0,6 6 0,-16 1 0,7-6 0,-9 13 0,-1-5 0,1 7 0,9-8 0,-7 6 0,7-13 0,-9 6 0,0-7 0,0 7 0,-1 2 0,-6 7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4:1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672 329 24575,'36'0'0,"-4"0"0,-7-8 0,-7 6 0,7-6 0,-9 8 0,0 0 0,-7-7 0,5 5 0,-6-5 0,1 0 0,5 5 0,-5-5 0,0 0 0,5 5 0,-5-5 0,-1 0 0,6 5 0,-12-12 0,12 13 0,-5-14 0,0 7 0,-2-8 0,0 0 0,-6 0 0,13 0 0,-12 14 0,12-3 0,-12 26 0,12-18 0,-12 18 0,12-19 0,-13 12 0,13-12 0,-5 5 0,7-14 0,-7-2 0,5 0 0,-13 23 0,6-2 0,-7 18 0,0-14 0,0 0 0,0-1 0,-7-6 0,-2-2 0,-6-7 0,-1 0 0,0 0 0,0 0 0,0 0 0,0 0 0,0 0 0,0 0 0,0 0 0,0 0 0,1 0 0,-1 0 0,0 0 0,0 0 0,0 0 0,0 0 0,0 0 0,0 0 0,0 0 0,0 0 0,0 0 0,1 0 0,-1 0 0,0 0 0,0 0 0,0 0 0,0 0 0,0 0 0,0 0 0,0 0 0,0 0 0,1 0 0,-1 0 0,0 0 0,0 0 0,0 0 0,0 0 0,0 7 0,0-5 0,0 5 0,7 0 0,-5-5 0,5 5 0,-6-7 0,-1 0 0,7-7 0,-5 5 0,5-12 0,-7 12 0,7-12 0,-5 12 0,5-5 0,0 0 0,-5 5 0,5-5 0,-7 7 0,1 0 0,-1-7 0,0 5 0,0-5 0,-9 7 0,6 0 0,1 7 0,4-5 0,12 12 0,-12-5 0,5-1 0,1 6 0,-7-12 0,14 12 0,-23-12 0,20 12 0,-12-5 0,9-1 0,-2-1 0,-7-7 0,0 0 0,7 7 0,2 2 0,7 7 0,0 0 0,0-1 0,14-34 0,-3 12 0,12-30 0,2 28 0,-7-5 0,16 12 0,-7-13 0,1 13 0,6-15 0,-7 15 0,1-13 0,6 13 0,-7-13 0,10 5 0,0-9 0,-1 9 0,1-6 0,-1 6 0,-8-1 0,6-5 0,-16 14 0,7-13 0,-9 13 0,0-5 0,-1 7 0,1 0 0,0 0 0,0-7 0,-1 5 0,1-5 0,0 0 0,0 5 0,0-5 0,-1 0 0,1 5 0,0-5 0,0 7 0,-1 0 0,-6-7 0,5-2 0,-5-7 0,7 1 0,9 6 0,-7-5 0,7 12 0,-10-12 0,1 12 0,-7-12 0,5 12 0,-12-5 0,5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28.546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49 16383,'56'0'0,"0"0"0,4 0 0,-4 0 0,10 0 0,24 0 0,-35 0 0,19 0 0,-35 0 0,21 0 0,-21 0 0,37 0 0,-21 0 0,13 0 0,-29 0 0,-5 0 0,-7 0 0,10 0 0,-1 0 0,-8 0 0,6 0 0,-16 0 0,17 0 0,-10 0 0,1 0 0,4 0 0,-5 0 0,-1 0 0,6 0 0,-6 0 0,1 0 0,5 0 0,-6 0 0,1 0 0,5 0 0,-6 0 0,1 0 0,4 0 0,5 0 0,-7 0 0,5 0 0,-7 0 0,-7 0 0,23 0 0,-21 0 0,12 0 0,0 0 0,-12 0 0,21 0 0,-23 0 0,17 0 0,-1 0 0,-5 0 0,3 0 0,-9 0 0,2-8 0,6 7 0,-6-6 0,4 7 0,-4 0 0,-1 0 0,6 0 0,-5 0 0,-1 0 0,6 0 0,-6 0 0,1 0 0,5 0 0,-6 0 0,1-7 0,5 5 0,-4-5 0,-1 7 0,7-7 0,-5 5 0,-2-5 0,7 7 0,-7 0 0,-1 0 0,6 0 0,-5 0 0,-1 0 0,6 0 0,-6 0 0,1 0 0,5 0 0,-6 0 0,1 0 0,4 0 0,-4 0 0,0 0 0,4 7 0,-4 2 0,-1 6 0,-1 1 0,0 0 0,1 0 0,1-8 0,5 6 0,-6-5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30.97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16383,'92'0'0,"-6"0"0,-10 0 0,4 0 0,-25 0 0,0 0 0,29 0 0,-22 0 0,-1 0 0,9 0 0,-9 0 0,0 0 0,9 0 0,-16 0 0,-1 0 0,13 0 0,10 0 0,-25 0 0,-3 0 0,-20 0 0,-3 0 0,5 7 0,-11-6 0,18 6 0,-13-7 0,1 0 0,4 0 0,-4 0 0,-1 0 0,6 0 0,-5 0 0,-1 0 0,6 0 0,-6 0 0,1 0 0,5 0 0,4 7 0,-8-5 0,6 5 0,-9-7 0,2 7 0,6-5 0,-6 12 0,-3-5 0,1 6 0,2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40.099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273 64 16383,'57'0'0,"1"0"0,3 0 0,-4 0 0,9 0 0,24 0 0,-10 0 0,14 0 0,-14 0 0,10 0 0,-10 0 0,14 0 0,-14 0 0,-3 0 0,-1 0 0,-21 0 0,18 0 0,-22 0 0,0 8 0,9-6 0,-21 6 0,10-8 0,-13 0 0,1 0 0,0 0 0,-1 0 0,1 0 0,-1 8 0,1-6 0,0 6 0,-1-8 0,1 0 0,0 8 0,-1-6 0,12 7 0,-8-9 0,20 0 0,-21 0 0,9 8 0,-11-6 0,11 6 0,-18-8 0,16 8 0,-2-6 0,-4 6 0,13-8 0,-16 0 0,0 0 0,-1 8 0,1-6 0,-1 14 0,-8-14 0,6 6 0,-7-8 0,10 0 0,0 0 0,-1 9 0,1-7 0,-10 6 0,8-8 0,-8 0 0,0 0 0,8 0 0,-17 0 0,14 0 0,-8 0 0,1 0 0,4 0 0,5 0 0,-7 0 0,5 0 0,-9 0 0,4 0 0,5-7 0,-5 5 0,5-5 0,-14 0 0,16 5 0,0-13 0,-5 13 0,3-6 0,0 8 0,-12 0 0,22 0 0,-24 0 0,7 0 0,7-8 0,-3 7 0,5-6 0,-9 0 0,-2-2 0,-5-7 0,11 0 0,-4 0 0,-1 0 0,6 0 0,-12 7 0,11-5 0,-4 5 0,-1 1 0,6 0 0,-5 8 0,-1 0 0,6 0 0,-6 14 0,1-3 0,-2 12 0,-8 0 0,-6-6 0,6 22 0,-13-19 0,6 12 0,-8-2 0,0-11 0,0 18 0,0-13 0,0 1 0,-8 7 0,-1-14 0,-8 7 0,0 0 0,1-7 0,-10 16 0,7-16 0,-6 7 0,9-9 0,1 0 0,-11 1 0,8-1 0,-16-6 0,6 5 0,-9-5 0,1 0 0,-1 6 0,0-14 0,-11 6 0,8 1 0,-20-7 0,9 15 0,0-15 0,-9 17 0,20-17 0,-20 7 0,21-9 0,-21 10 0,20-8 0,-8 7 0,0 1 0,8-8 0,-20 7 0,21-9 0,-21 9 0,20-6 0,-20 6 0,21-1 0,-21-6 0,8 6 0,1-8 0,-9 0 0,9 0 0,0 0 0,-9 0 0,9 0 0,0 0 0,-9 0 0,20 0 0,-20 0 0,21 0 0,-26 0 0,24 0 0,-12 0 0,16 0 0,1 0 0,-1 0 0,0 0 0,0 0 0,1 0 0,8-7 0,-6 5 0,6-5 0,1 7 0,-8 0 0,8 0 0,-1-7 0,-6 5 0,6-5 0,-9 7 0,1 0 0,-1 0 0,0 0 0,0 0 0,1 0 0,8 0 0,-6 0 0,-1 0 0,-3 0 0,3 0 0,10 0 0,-7 0 0,12 0 0,-13 0 0,1 0 0,12 0 0,-12 0 0,0 0 0,12 0 0,-13 0 0,8 0 0,7 0 0,-17 0 0,1 0 0,5 0 0,-13 0 0,24 0 0,-7 0 0,-8 0 0,4 0 0,-5 0 0,-1 0 0,17 0 0,-16 0 0,6 0 0,1 0 0,-8 0 0,17 0 0,-17 0 0,10 0 0,-2 0 0,-3 0 0,5 7 0,1-5 0,-6 5 0,5-7 0,0 0 0,-5 14 0,12-10 0,-12 17 0,13-13 0,-13 8 0,12 0 0,-5 0 0,0 6 0,5-4 0,2 5 0,9 7 0,7-11 0,0 18 0,28-27 0,-7 4 0,18-14 0,-9 0 0,-13 7 0,13 2 0,-5 14 0,-1-13 0,-1 11 0,0-12 0,10 8 0,-6-8 0,14 7 0,-13-14 0,-1 13 0,7-13 0,-6 13 0,8-5 0,1 0 0,11 8 0,-8-8 0,19 1 0,-7 7 0,-1-8 0,8 11 0,-8-11 0,12 9 0,0-8 0,-12 9 0,8-9 0,-19 5 0,19-14 0,-19 7 0,20 0 0,-21-7 0,21 7 0,-21-9 0,10 9 0,-1-7 0,-9 6 0,9-8 0,-11 0 0,11 0 0,-8 0 0,8 0 0,-11 0 0,11 0 0,-9 0 0,9 0 0,1 0 0,-10 0 0,9 0 0,-11 0 0,-1 0 0,1 0 0,0 0 0,-1 0 0,1 0 0,0 0 0,-1 0 0,1 0 0,6-7 0,-4 5 0,-5-5 0,0 7 0,-6 0 0,-1 0 0,8 0 0,-17 0 0,16 0 0,-9 0 0,11 0 0,-2 0 0,-6 0 0,6 0 0,-7 0 0,1 0 0,6 0 0,-7 0 0,10 0 0,-10 0 0,8 0 0,-8 0 0,10 0 0,-1 0 0,-8 0 0,6 0 0,-7 0 0,10 0 0,0 0 0,11 0 0,-9-8 0,9 6 0,1-16 0,-10 8 0,9-2 0,-11 4 0,-1 0 0,-8 6 0,6-6 0,-16 1 0,16 5 0,-8-5 0,0 7 0,6 0 0,-14 0 0,14 0 0,-7 0 0,0 0 0,4 0 0,-4 0 0,-1 0 0,6 0 0,-5 0 0,-1 14 0,6 3 0,-20 8 0,11-2 0,-12-1 0,0 3 0,5-1 0,-12 6 0,5-5 0,-7-1 0,0 6 0,-7-6 0,-12-6 0,-6 3 0,-11-11 0,11-1 0,-10 7 0,17-7 0,-16 1 0,6 5 0,-9-13 0,1 6 0,-13 1 0,10 2 0,-21 0 0,8 6 0,-10-5 0,-1 0 0,0 6 0,1-15 0,-15 6 0,11-9 0,-25 0 0,11 0 0,0 0 0,-10 0 0,23 0 0,-23 0 0,24 0 0,-25 0 0,25 0 0,-11 0 0,26 0 0,-9 0 0,9 0 0,-12 0 0,12 0 0,-9 0 0,21 0 0,-21 0 0,20 0 0,-8 0 0,11 0 0,0 0 0,0 0 0,1 0 0,-17 0 0,12 0 0,-12 0 0,4 0 0,10 0 0,-10 0 0,1 0 0,8 0 0,-19 0 0,19 0 0,-20 0 0,-5 10 0,10 1 0,-18 20 0,21-9 0,-10 17 0,-1-16 0,0 8 0,12-20 0,3-2 0,11-9 0,0 0 0,0 0 0,1 0 0,-8 0 0,5 0 0,-5 0 0,17 0 0,2 0 0,-1 0 0,1 0 0,-2 0 0,-3 0 0,5 0 0,1 0 0,-6 0 0,5 0 0,0 0 0,-5 0 0,3 0 0,2 0 0,-7 0 0,7 0 0,0 0 0,-5 0 0,5 0 0,1 0 0,-6 0 0,5 0 0,0 7 0,-5 2 0,12 0 0,-6 14 0,8-12 0,-8 7 0,5 13 0,3-19 0,8 20 0,1-9 0,5 2 0,-5 6 0,7-6 0,0 5 0,0-6 0,0 1 0,0 4 0,14-4 0,-3-1 0,11-1 0,-6 0 0,0-6 0,0 6 0,7 9 0,-5-12 0,6 12 0,-8-16 0,1 9 0,-1-7 0,1 7 0,5-2 0,-4-6 0,5-1 0,-1-2 0,3-12 0,16 5 0,-14-7 0,14 0 0,-14 0 0,10 0 0,-1 0 0,13 0 0,-10 0 0,9 0 0,0 0 0,-8-8 0,20 6 0,-21-7 0,21 9 0,-9 0 0,12 0 0,-1 0 0,1 0 0,13 0 0,-10 0 0,11 0 0,-1 0 0,-10 0 0,25 0 0,-25 0 0,24 0 0,-10 0 0,0 0 0,10 0 0,-10 0 0,14 0 0,-14 0 0,10 0 0,-24 0 0,25 0 0,-25 0 0,10 0 0,15 0 0,-18-31 0,18 14 0,-37-33 0,-14 20 0,-5-7 0,-7 1 0,9 7 0,0 2 0,-1 9 0,-8 1 0,6 7 0,-7-5 0,1 13 0,6-15 0,-16 15 0,16-6 0,1 8 0,-6 0 0,3 0 0,-9 0 0,3 0 0,7 0 0,-7 0 0,13 0 0,-19 0 0,21 0 0,-22 0 0,6 0 0,4 0 0,0 0 0,12 16 0,-13-5 0,-3 14 0,-10-9 0,10 8 0,-5 3 0,5-1 0,1 0 0,-8-10 0,7 1 0,-2 6 0,-6-12 0,22 11 0,-19-20 0,12 13 0,-9-13 0,2 12 0,-1-6 0,6 1 0,-13 5 0,13-5 0,-12 7 0,4-1 0,1 1 0,-5 0 0,4 0 0,1-1 0,2 1 0,-1-7 0,-1 12 0,-14-4 0,-2 15 0,-7-1 0,-7-6 0,-28-1 0,4-7 0,-34 2 0,14 1 0,-12 1 0,0 0 0,-13 1 0,9-1 0,-23 2 0,24-2 0,-25 2 0,11-11 0,0 8 0,-10-18 0,23 7 0,-23-9 0,24 0 0,-11 0 0,14 0 0,1 0 0,-1 0 0,12 0 0,-9 0 0,20 0 0,-20 0 0,21 0 0,-21 10 0,9-8 0,-12 7 0,12-9 0,-9 0 0,9 0 0,-1 0 0,-7 0 0,7 0 0,-10 0 0,-17 0 0,12 0 0,-12 0 0,16 0 0,12 0 0,-9 0 0,9 0 0,-1 0 0,-7 0 0,19-8 0,-20 6 0,20-14 0,-19 4 0,19 2 0,-20-9 0,20 17 0,-19-17 0,19 9 0,-8-2 0,11-4 0,0 14 0,10-6 0,-8-1 0,8 7 0,-10-6 0,9 8 0,-13 0 0,12 0 0,-6 0 0,10 0 0,-7 0 0,12 0 0,-13 0 0,3 0 0,11 0 0,-18 0 0,12 0 0,-9 0 0,9 0 0,-1 0 0,-4 0 0,11 0 0,-18 0 0,19 14 0,-5-3 0,0 11 0,-1-6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48.236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0 269 16383,'64'0'0,"-1"0"0,9 0 0,3 0 0,21 0 0,4 0 0,-33 0 0,0 0 0,2 0 0,18 0 0,3 0 0,-3 0 0,-11-1 0,-3 1 0,2 1 0,12 2 0,3 2 0,-3 2 0,-11 2 0,-3 3 0,2-2 0,5-3 0,1-1 0,-1 3 0,-6 8 0,0 4 0,-4-4 0,12-8 0,-2 0 0,5 17 0,-4 1 0,-24-19 0,-1 0 0,9 15 0,0 0 0,-7-14 0,-2-2 0,-6 10 0,-4 1 0,31 4 0,-1-10 0,-21-3 0,7-9 0,-25-8 0,11-13 0,-9 0 0,9-16 0,1 16 0,-10-6 0,21 6 0,-21 3 0,9-2 0,-11 10 0,11 2 0,-8-1 0,8 7 0,0-6 0,-8 8 0,19-9 0,-19 7 0,19-17 0,-7 7 0,10 1 0,15-9 0,-11 8 0,-8-3 0,2-3 0,27-17 0,-34 18 0,2 0 0,35-17 0,-24 4 0,24 4 0,-35 5 0,7 2 0,-14 8 0,-8-8 0,19-2 0,6 11 0,-10 1 0,7 9 0,-14 9 0,-9 1 0,21 11 0,-30-4 0,16 2 0,-18-2 0,-1 1 0,7 0 0,-16-2 0,7 0 0,-2 0 0,-5 0 0,4 0 0,10 8 0,-12-7 0,22 8 0,-24-9 0,16 11 0,-15 0 0,6 0 0,2 8 0,-9-17 0,16 16 0,-16-16 0,7 7 0,-9-9 0,0 0 0,9 0 0,0 0 0,1-6 0,13 5 0,-19-13 0,12 14 0,-9-15 0,2 6 0,6-7 0,-6 0 0,4 0 0,-4 0 0,-1 0 0,6 0 0,4 0 0,2 0 0,-2-7 0,1 5 0,-17-12 0,16 4 0,-16 1 0,14 1 0,-94 55 0,42-28 0,-24 10 0,-5-1 0,1-9 0,-4 1 0,1 0 0,-9 0 0,-5 1 0,-1 0 0,-10 1 0,-1 0 0,-3 0 0,25-9 0,0-1 0,6 0 0,0-1 0,-6 1 0,0 1 0,-39 21 0,0-8 0,0 7 0,0-9 0,0-1 0,0 1 0,14-11 0,-11-3 0,11-10 0,-14 0 0,0 0 0,0 0 0,30 2 0,0-4 0,-28-29 0,41 20 0,1-3 0,-27-42 0,19 3 0,-19 15 0,10-14 0,16 22 0,3-1 0,11 12 0,0 3 0,10 14 0,-8-6 0,17 8 0,-14 0 0,7-7 0,-9-3 0,9 1 0,0 0 0,0 1 0,6-1 0,-15-1 0,16-4 0,-17 12 0,17-12 0,-17 12 0,8-13 0,-1 13 0,-6-6 0,7 8 0,-1-7 0,-6 5 0,15-5 0,-15 7 0,6 0 0,1 0 0,-5 0 0,14 7 0,-14 3 0,4 14 0,1-5 0,-8 6 0,17-9 0,-16 2 0,15-2 0,-15 2 0,6-1 0,-8-7 0,-1-2 0,9-1 0,-6-5 0,7 5 0,-22 2 0,10-6 0,-10 14 0,12-7 0,-11 0 0,8 7 0,-8-15 0,0 15 0,8-15 0,-8 16 0,11-16 0,-11 15 0,8-15 0,-8 16 0,11-16 0,-11 6 0,8 0 0,-8-6 0,11 6 0,10-8 0,-8 0 0,8 0 0,-1 0 0,-6 0 0,15 0 0,-15 0 0,9 0 0,-2 0 0,-13 0 0,20 0 0,-12 0 0,2 0 0,11 0 0,-18 0 0,12 0 0,0 0 0,-7 8 0,14-6 0,-17 6 0,1-8 0,-5 8 0,5-6 0,-1 7 0,8-1 0,-10-6 0,0 6 0,10-1 0,-8-5 0,8 5 0,-10 1 0,9-6 0,-6 6 0,16-1 0,-15-5 0,9 5 0,-1 0 0,-5-6 0,5 13 0,0-12 0,-5 5 0,6 0 0,-1-5 0,-5 19 0,12-18 0,-5 18 0,0-12 0,-2 7 0,1-7 0,-6-2 0,5-7 0,0 0 0,-5 7 0,5-6 0,1 6 0,96-22 0,-40 3 0,22 4 0,1-1 0,-19-7 0,12 13 0,4-14 0,10 15 0,1-17 0,13 6 0,4 1 0,0-8 0,10 18 0,-10-18 0,14 18 0,-14-9 0,10 11 0,-23 0 0,9 0 0,-13 0 0,-1 0 0,1 0 0,-12 0 0,9 0 0,-9 0 0,0 0 0,8 0 0,-8 0 0,0 0 0,9 0 0,-9 0 0,0 0 0,9 0 0,-9 0 0,0 0 0,9 0 0,-21 0 0,26 0 0,-25 0 0,13 0 0,-16 0 0,-10 0 0,8 0 0,-17 0 0,14 0 0,-5 0 0,-2 0 0,7 0 0,-8 0 0,1 0 0,4 0 0,-4 0 0,-1 0 0,6 0 0,-5 0 0,-1 0 0,6 0 0,-5 0 0,-1 0 0,6 0 0,-6 0 0,1 0 0,5 0 0,-6 0 0,1 0 0,4 0 0,-4 0 0,-1 0 0,6 0 0,-5 0 0,-1 0 0,15 0 0,-19 0 0,12 0 0,7 0 0,-17 0 0,26 0 0,-30 0 0,7 0 0,7 0 0,-12 0 0,28 0 0,-28 0 0,21 0 0,-22 0 0,15 0 0,0 0 0,-5 0 0,13 0 0,-24 0 0,7 0 0,7 0 0,-3 0 0,5 0 0,1 0 0,-17 0 0,23 0 0,-21 0 0,12 0 0,-2 0 0,-11 0 0,18 0 0,-13 0 0,1 0 0,4 0 0,-4 0 0,-1 0 0,6 0 0,-5 0 0,-1 0 0,6 0 0,-6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51.495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47 16383,'61'0'0,"-1"0"0,-4 0 0,-3 0 0,23 0 0,4 0 0,14 0 0,0-20 0,-14 14 0,10-15 0,-24 21 0,24 0 0,-35 0 0,19 0 0,-23 0 0,0 0 0,-3 0 0,-12 0 0,-8 0 0,6 0 0,-16 0 0,14 0 0,-7 0 0,-1 0 0,6 0 0,-5 0 0,-1 0 0,6 0 0,-6 0 0,1 0 0,5 0 0,-6 0 0,1 0 0,4 0 0,-4 0 0,-1 0 0,6 0 0,-5 0 0,-1 0 0,6 0 0,-5 0 0,-1 0 0,6 0 0,-6 0 0,1 0 0,5 0 0,-6 0 0,1 0 0,4 0 0,-4 0 0,-1 0 0,6 0 0,-5 0 0,-1 0 0,6 0 0,-6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55.25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70 16383,'59'-5'0,"0"0"0,3 6 0,-3-4 0,21-27 0,0 24 0,-28-4 0,2 0 0,-5 8 0,2 4 0,23-2 0,0 0 0,-20 0 0,-3 0 0,5 0 0,-1 0 0,38 0 0,-44-1 0,2 2 0,-2 2 0,2 3 0,11 0 0,-2 2 0,24 14 0,-9-1 0,-3 1 0,-31-4 0,11 2 0,-14-2 0,8-8 0,-25-3 0,16 0 0,-5-5 0,-12 5 0,12-7 0,-3 0 0,-9 0 0,17 0 0,-13 0 0,1 7 0,4 2 0,-4-1 0,-1 13 0,-1-3 0,-7-1 0,14 4 0,-11-19 0,11 12 0,-1-12 0,-9 5 0,16-21 0,-18-11 0,5-1 0,-8 3 0,1 9 0,0-2 0,0-9 0,-8 0 0,7 2 0,-7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11:48:35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24575,'27'0'0,"-2"0"0,-9 0 0,-1 0 0,1 7 0,-1-6 0,1 6 0,-1-7 0,1 7 0,-1-5 0,1 5 0,-1-7 0,-6 7 0,5-6 0,-6 6 0,8-7 0,-7 0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0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671 758 24575,'0'33'0,"0"-3"0,0-14 0,0 0 0,0 0 0,0-1 0,0 1 0,0 0 0,0 0 0,0-1 0,0-53 0,0 26 0,0-43 0,0 39 0,0 0 0,7 0 0,-5 0 0,5 0 0,0 7 0,-6-5 0,6-4 0,-7 0 0,0-7 0,7 9 0,-5 0 0,12 0 0,-12 0 0,12 7 0,-12-5 0,12 12 0,-13-12 0,6 41 0,-7-21 0,0 31 0,0-21 0,0 0 0,0 0 0,0-1 0,7 1 0,-5 0 0,12-7 0,-12 5 0,5-6 0,0 8 0,-5 0 0,5 0 0,0-1 0,-6-13 0,6-20 0,-7-11 0,9-15 0,1 7 0,0 10 0,-2-8 0,-8 17 0,0-7 0,7 9 0,-5 0 0,5 14 0,-7 25 0,0 7 0,0 9 0,0-14 0,0-9 0,0 0 0,0-1 0,0 1 0,7 0 0,-6 0 0,6-1 0,-7 1 0,0 0 0,0 0 0,7-1 0,-5 1 0,5 0 0,0-7 0,-5-31 0,5 8 0,-7-23 0,0 21 0,0 0 0,0 0 0,0 1 0,0-1 0,0-9 0,0 6 0,0-6 0,0 9 0,0 0 0,0 0 0,0 0 0,0 1 0,0 43 0,0-19 0,0 37 0,0-30 0,0 0 0,0 0 0,0-1 0,0 1 0,0 0 0,0 0 0,0-1 0,0 1 0,0 0 0,0 0 0,0-1 0,7-6 0,-5 5 0,12-5 0,-13 7 0,13-1 0,-12 1 0,5 0 0,-7 0 0,0 0 0,0-1 0,0 1 0,0 0 0,7-7 0,-5 5 0,5-6 0,-7-36 0,0 18 0,0-36 0,0 30 0,0 0 0,0 0 0,0 0 0,0 0 0,0 0 0,0 0 0,0 0 0,0 1 0,0 48 0,0-37 0,0 37 0,-7-63 0,5 11 0,-5-11 0,7 14 0,0 0 0,0 0 0,0 0 0,0 0 0,-7 7 0,5-5 0,-5 5 0,7-6 0,0-1 0,0 0 0,-7 7 0,5-15 0,-5 13 0,7-14 0,0 9 0,0 0 0,0 0 0,-16 8 0,12-7 0,-12 7 0,16-8 0,0 0 0,0 0 0,-8 7 0,7-5 0,-6 5 0,0-7 0,5 0 0,-5 0 0,0 8 0,5-7 0,-12 14 0,12-13 0,-5 5 0,7-7 0,-7 0 0,5 0 0,-5 0 0,7 0 0,-7 0 0,5 0 0,-12 0 0,12 1 0,-5-1 0,0 7 0,5-5 0,-12 12 0,12-12 0,-5 5 0,0-7 0,6 0 0,-7 0 0,1 7 0,6-5 0,-6 5 0,-1 1 0,7-7 0,-13 14 0,12-13 0,-12 5 0,5 0 0,-7 2 0,0 7 0,0 7 0,7 2 0,2 6 0,7 1 0,-7 0 0,5 0 0,-5-1 0,7 1 0,0 0 0,0 0 0,0-1 0,0 1 0,0 0 0,-7-7 0,5 5 0,-5-6 0,7 8 0,0 0 0,0 0 0,-7-1 0,6 1 0,-6 0 0,7 0 0,-8-1 0,7 1 0,-6 0 0,0-7 0,5 5 0,-12-13 0,12 13 0,-12-5 0,5 7 0,-7-7 0,7 5 0,-5-12 0,12 12 0,-12-6 0,5 1 0,0 5 0,-5-12 0,5 12 0,-6-5 0,-1 6 0,0-6 0,0 5 0,0-5 0,-9 8 0,7-1 0,-8-6 0,10 4 0,1-13 0,-1 13 0,0-5 0,-9 8 0,6-1 0,-6-6 0,9 4 0,-9-4 0,7 6 0,-7 1 0,9-2 0,7 1 0,-5-7 0,12 5 0,-5-12 0,7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7:46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1824 4537 24575,'-75'0'0,"10"0"0,-11 0 0,14 0 0,0 0 0,12 0 0,2 0 0,21-7 0,-7-3 0,15-15 0,-7-3 0,16-20 0,-6 9 0,14-20 0,-6-5 0,8-15 0,0-14-571,0 1 571,0-1 0,0 1 0,10-1 0,13 0 0,11 14 0,9 4 0,-4 24 0,11 2 0,-11 12 0,8 6 0,1 4 0,-9 9 571,8 6-571,-11-4 0,0 14 0,0-6 0,0 8 0,-9 0 0,7 0 0,-7 0 0,0 0 0,-2 0 0,-1 0 0,1 0 0,11 0 0,-12 0 0,10 8 0,-15 10 0,8 22 0,-7 10 0,0 12 0,2 13 0,-10 4-372,-6-26 1,-2 2 371,-4 42 0,0-43 0,0 0 0,0 38 0,0 1 0,0-1 0,-9-13 0,-8-31 0,-3-2 0,-16 20 0,-2-29 0,-4-1 0,-17 27 0,-31-24 0,7 4 0,30-29 0,-2-4 0,-2-2 0,1-3 0,-31 7 0,27-8 0,2-8 0,-18-42 0,-11 7 0,49-4 0,5-7 0,8 3 0,4-1 0,1-6 0,2-5 0,-2-31 0,3-5 0,9 15 0,2-1-492,-1-14 0,2 1 129,5 19 1,0 3 362,0 7 0,0 2-330,0 6 1,0 1 329,-2 3 0,4-2 0,14-9 0,6 1 0,18-27 0,-11 33 0,6 3 0,12 8 0,4 4-492,-13 5 0,3 0 423,24-11 0,1 3 69,-23 18 0,1 2 0,35-10 0,2 7 0,11 12 0,-19 1 0,1 2 0,-19 12 0,-2 2 0,43-1 385,-1 0-385,-20 19 0,-6 31 0,-38-10 0,-3 6 313,-1 11 1,-3 3-314,-4 2 0,-3 4 0,-2 16 0,-2 3 0,-5-3 0,-2 1 0,2 5 0,-2-2-320,-5-16 1,-2-1 319,-4 5 0,-3-5 0,-11 6 0,-18 1 0,-11-4 0,11-36 0,-4-5 0,-18 14 0,-3-3 0,6-10 0,-1-5 0,1-6 0,-1-3 0,-7 2 0,0 0 162,8-1 0,0-2-162,-6-9 0,-1-2 0,6 0 0,2-2 0,-44-4 230,8 0-230,40-8 946,2-22-946,7-26 0,19-39-277,11 41 0,3-4 277,8-24 0,2-3 0,-3 8 0,4-2 0,8 11 0,4-3 0,3 0-328,2 3 0,4 0 0,4 2 0,10-3 0,5 2 0,3 0 264,5-8 1,3 0 0,1 7 63,-6 18 0,1 5 0,0 1-492,21-28 0,0 8 356,-7 27 1,0 8-161,-13 7 0,0 4 296,12 4 0,1 5 0,33 9 0,-41 2 0,-2 6 0,-9 18 0,-2 8 0,11 14 0,-2 10-54,-4 26 1,-5 5 53,-4-16 0,-1 1 0,-1 17 0,-4-1 0,-11-31 0,-3-1 491,4 14 1,-2 2-223,0-9 0,-3-2-269,-3-6 0,-3-2 402,-3-1 1,-2 1-403,0 0 0,-2-2 0,-4 30 0,-28-1 0,-24-16 0,7-40 0,-6-3 0,2 3 0,-3-2-456,-17-3 1,-4-4 455,-6-3 0,2-1 0,14 0 0,-1-1 0,-24-3 0,-1-2 415,23-1 1,3-3-416,1-5 0,1-5 491,-3-7 1,8-5-445,5-14 507,8-18-554,17 15 983,16 8-105,2 4 105,8-13-790,0-4-34,9-21-159,24-3 0,-5 24 0,6 1-492,13 1 0,5 2 377,6-8 0,1 1 115,-10 12 0,1 3-269,2 2 1,1 5 268,25 1 0,-24 15 0,1 2 0,27 4 0,10 18 0,-35 44 0,-14 11 0,-22-7 0,-4 11 0,-7-11 0,-2 5 0,0 2 0,-2 3 0,-1 1 0,-1 1-328,1 1 0,-1 1 0,0-3-164,-2 24 0,-4-13 339,-15 0-297,-2-39 1,-11-3 449,-18-12 0,-7-6 0,-4 1 0,-3-3 0,-10-3 0,-3-6 0,2-8 0,0-7 0,6-4 0,1-7 0,-12-14 0,4-7 0,26 7 0,5-5 0,-11-20 0,7-7 0,20 8 0,4-2 0,-9 0 0,3-3 0,13-18 0,4-2 0,1 13 0,2 1 0,7-15 0,4-1 0,1 9 0,5 2 0,16-5 0,5 2 0,-4 13 0,5 3 0,27-14 0,6 7 0,-20 24 0,2 2 0,23-14 0,5 5 0,-15 24 0,-1 4 0,6-5 0,-2 4 0,22 21 972,-19 22-972,-23 26 0,3 22 0,-8 15 0,-4-14 0,-11-4 0,-9 16 0,-3-33 478,-9 19-478,-8-41 983,-35 5 0,-33-9-757,-20-8-243,34-17 0,0-3 17,4-1 0,3-6 0,8-14 0,2-7 0,-4-5 0,2-10 0,-1-34 0,8-12-492,6-2 0,5-5 164,6 20 0,0-3 0,7-1 14,7 4 0,6-1 0,1 3 213,1-10 1,2 0 100,-3 6 0,0-3 0,6 8 0,11 10 0,4 3-390,-3-25 1,7 5 389,10 30 0,7 8 0,40-11 581,-12 7-581,21 29 983,-35 4 0,18 9-89,-15 45-894,-25-5 0,-3 7-492,6 20 0,-4 5 461,-10-5 1,-1 1-358,7 12 1,-1 1 387,-11-14 0,-1 1 0,6 16 0,0 1 0,-5-9 0,-3-2 0,-3 0 0,-3-1-191,1-8 0,-2-2 191,-5 35 0,2-43 0,-4-5 0,-26 6 0,-20 11 0,3-41 0,-4-6 0,-34 6 0,24-11 0,-3-7 0,-1-13 0,2-11 0,3-9 0,4-12-492,-3-21 0,9-14 164,25 10 0,6-5 0,5-4 0,3-7 0,5-4 0,0-1 60,-2-5 1,0-1 0,3 0 267,1 0 0,2 0 0,2 1 0,0 5 0,2 1 0,3 4 0,8-11 0,5 5 60,3 0 0,9 8-60,8 28 0,5 5-8,0-9 0,1 2 8,-5 11 0,2 5 0,3 7 0,2 5 0,47 1 983,-13 11-401,9 19-582,-53 24 0,-4 11 299,5 13 1,0 10-300,-4-2 0,1 8 0,0 6-246,-3 5 0,0 8 0,0 1 0,1-6-82,5 4 0,1-4 0,0 7 131,-9-14 0,1 6 1,0 3-1,-1-1 0,-2-5 154,0-3 1,-1-3-1,-2-2 1,0 1 42,-1 1 0,-1 0 0,-1 0 0,0 0-246,-1 1 0,0-1 0,-1 2 0,-2-1 0,-3 4 0,-1 0 0,-2 0 0,0-3 71,1 10 0,-2-3 0,1 3-71,-3-13 0,1 3 0,-2-2 0,-3-11 244,-2 3 1,-8-7 492,-15 14 0,-12-11-491,-39-22 0,7-15 0,-14 1 0,3-8 0,-10-8 0,-2-11 327,4-10 1,-5-7 0,5-4-9,-12-11 0,10-9-319,14-14 0,4-8 491,-8-2 1,7-2-1,24 12 1,5-1-399,-3-12 0,1 1 398,9 20 1,4 3-44,-10-50 265,16 42-713,4 2 983,15 21 0,-6 2 0,8 10 0,0-10 0,0-2-895,8-10-88,10 1 0,2 0 0,14 0 0,-14-1 0,5 10 0,-7-7 0,-2 16 0,0 1 0,-7 3 0,5 12 0,-6-5 0,8 7 0,8 0 0,15 0 0,25 0 0,1 0 0,10 0 0,1 0 0,-11 0 0,10 0 0,-25 0 0,-2 0 0,-21 7 0,-2 1 0,-17 8 0,-1 20 0,-7 5 0,0 21 0,0 0 0,-9-1 0,-28 19-638,-11-10 638,13-28 0,-3 0 0,-31 27 0,2-12 0,-11-12 0,12-15 0,-23-7-34,24-11 34,-11-2 0,26-10 0,2 0 0,21 0 0,9-16 637,11-16-637,7-7 35,0-8-35,46-19 0,-4 8-492,5 9 0,5-1 354,-8 5 0,0 2 138,-2 5 0,0 0 0,1-10 0,1 1 0,-3 14 0,-1 2-250,-8-10 1,0 0 249,9 4 0,-1 2 0,2-16 0,0 9 0,-18 17 0,-8 9 983,-1 8-739,-6-6 288,-34 12-532,1-5 0,-29 7 0,6 0 0,5 27 0,-8 8 0,6 40 0,3-10 0,6 11 0,4-1 0,10-10 0,-1 10 0,11-13 0,2-12 0,9-2 0,0-21 0,16-1 0,29-18 0,22 0 0,26-18-492,-44-10 0,-1-8 422,-4-8 0,-2-7 70,4-13 0,-3-5 0,-3-1 0,-4-4-492,-6-6 0,-5-2 108,3-2 0,-6 1 384,-12 7 0,-4 1-344,1-7 1,-2 5 343,-5-14-119,0-8 119,-41 36 0,-26 11 0,-30 20-135,36 17 0,-2 3 135,6 3 0,1 2 0,0 1 0,0 6 0,-10 15 0,2 7 0,19-6 0,2 5 0,-15 19 0,0 8 0,1 15 0,4 2 0,10-17 0,2 1 0,-9 20 0,6 0 0,8 15 983,13 1-672,13-15-311,10-14 724,0-5-724,0-29 131,8 15-131,35-24 0,32-2 0,-12-10 0,5-8-282,-3-13 0,2-10 282,19-11 0,-1-11 0,-9-13 0,-6-5 0,-4 4 0,-2-1 0,-1-1 0,-5-1 0,-18 13 0,-4-4 0,14-23 0,-5-5 0,-14 11 0,-6 0-393,0 1 0,-6-1 393,-11-4 0,-5 7-546,-3 3 546,-20-8 0,-10 1 0,-13 7 0,-20-5 0,-9 1 0,19 30 0,-1 4 0,-11-15 0,-1 4 0,11 22 0,1 6 0,-38-7 0,-1 13 0,39 9 0,-1 2 0,-41-1 0,41 6 0,1 8 0,10 13 0,3 8-492,-11 11 0,4 6 460,13 2 0,3 5 32,-9 15 0,1 0 70,9-16 0,1 1-70,0 22 0,2 2 0,2-15 0,0-3 0,-1 1 0,5-2 320,14-8 1,0-3-321,-23 39 0,28-13 538,-7-15-538,10-17 983,0-20-831,41 12-152,26-16 0,-14-10 0,7-3 0,16-2 0,3-4 0,-12-2 0,1-4 112,20-7 1,-2-7-113,-24-6 0,-3-8 0,11-15 0,-3-9 0,-10-5 0,-6-6-492,-6-9 0,-3-6 164,-7 16 0,1-5 0,-6 3 165,-5-12 1,-3-6 162,-2 13 0,2-9 0,0-1 0,-5 10 0,1-7 0,-4 0 0,-1-12 0,0-10 0,-3 10 0,-2 10 0,-4 4-492,-3-20 0,-2 2 349,2 24 0,-2 5 108,-1 6 1,-5 5 34,-23-12 0,-43 11 148,26 40 1,-5 6-149,-11-4 0,-2 3 0,1 7 0,0 6 0,0 11 0,-1 6 0,-8-1 0,0 8 491,-1 26 1,4 6-490,8-19 0,1 5-2,3 12 0,-2 8 0,6 0 0,-2 14 0,3-1 0,9-20 0,-1 1 0,4 1 0,-5 25 0,9-5 0,18-31 0,2-1 386,-3 14 0,3 0-386,4 34 0,6-41 0,2-1 0,5 24-105,0 11 105,0-24 0,0 11 983,19-14-892,1-12-91,17-15 0,6-5 0,14 4 491,2-3 1,3-3-440,21-3-52,-30-7 0,2 0 0,-1-5 0,0-2 0,43 2 0,-26-6 0,0-3 0,16-4 0,-18-25 0,-6-12 0,0-36 0,-24-1 0,0-18 0,-6 6 0,-7 9 0,-4-4-246,-2 4 0,1-12 0,-2 0 0,-4 12-246,-6 0 0,-3 4 325,0-3 0,0-6 0,-2 7-223,-3 7 0,-2 4 390,-3-3 0,-2 3-23,-15-31 23,-22 29 0,-23 13 0,-13 30 173,-13 2-173,-1 21 0,7 46 491,35-13 1,3 8-131,13 8 0,2 4-361,-12 6 0,1 0 0,11-4 0,2 0 0,-2 2 0,1 3 0,5 4 0,3 0 0,-1-8 0,3 0 406,8-1 0,1-2-406,-19 26 0,19-3 28,-5-8-28,16-16 489,-7-7-489,9-20 983,41-27-550,3-39-433,5 3 0,2-8-492,-8-20 0,-2-5 202,6 3 1,-1-2 289,-2-12 0,-4-1 0,-7 16 0,0 2 0,7-9 0,-2 1 0,-17 15 0,-1 4-18,8 5 1,-1 3 17,-4-18 0,5 16 0,-18 21 0,-2 16 0,-8 63 0,-25 44-328,10-36 0,-1 7 0,-4 0 214,-3 0 1,-3-1 0,-2 1 113,0-1 0,-2 0 0,0 1 0,-1 2 0,1 1 0,0-4 0,-12 12 0,2 0-328,14-15 0,1 2 0,1-4-22,-9 9 1,1-5 265,7-6 1,2-5 83,-11 10 0,14-16 0,12-22 983,8-35 0,34-48-550,2-2 1,5-6-580,-1 4 1,5-1 145,1 8 0,5-1 0,-3 3 0,1-4 0,-1 3-362,7-4 1,0 4 361,-6 14 0,-3 4 0,11-17 0,4 27 0,-25 9 0,-9 16 983,-2 0 0,-10 0 0,2 16-690,0 4-293,2 28 0,-1-10 0,1 10 0,-2-21 0,1 7 0,-2-17 0,-7 8 0,-2-9 0,0-1 0,-5 1 0,5-1 0,-7 1 0,0 20 0,8-6 0,-6 28 0,6 6 0,-8 2 0,0 23 0,0-11 0,0-10 0,0 4 0,0-21 0,0-1 0,0-3 0,0-20 0,0-2 0,0-9 0,0-1 0,0-88 0,10 21 0,7-6-328,1-6 0,4-9 0,4 1 0,4-3 0,4 0 0,3 0 0,5-3 0,3-1 0,1 4 141,-5 9 1,0 3 0,0 0 186,2-5 0,-1-1 0,0 5-492,6-8 0,1 4 170,6-5 1,-1 4 321,-16 17 0,0 5-111,5 2 1,-2 5 110,14-6 0,-4 5 0,-15 31 983,11 2 0,-17 8 0,6 7 0,-7 35 0,-6 17-834,10 33-641,-19-31 0,-3 5 0,-3 21 0,-3 4 389,2-3 1,-1 3 102,-5-15 0,-2 4 0,1-3-492,0 20 0,0 0 164,1-26 0,0 1 0,-3 0 123,-4 0 0,-4 0 1,-1-1 204,-9 28 0,-5-4 0,-1-17 0,-5 0 0,4-11 0,-2 4 0,-2-6 0,-10 3 0,0-3-492,5 11 0,-1-2 401,-7-8 0,0-8-538,-12 3 629,13-12 0,-1 0 0,7-12 0,1-3 0,-5-3 0,1-2 983,-14 14-98,6-15 98,12-10 0,0 0 0,9-8 0,2-2 0,9-8-921,8-16-62,1-15 0,7-68 0,0 27 0,0-4 0,0-3 0,0 0-421,0-3 1,0 6 420,0-19 0,9 19 0,1 26 0,1 11 0,6-6 0,-5 4 0,8-21 0,10 0 0,2 0 841,0 0-841,5 12 0,-16 2 0,4 21 0,0 1 0,-7 10 0,7 7 0,-10 2 0,1 7 0,-1 0 0,1 0 0,-7 7 0,-3 10 0,-6 35 0,0 2 0,0 6 0,0 3-602,0 11 602,0-5 0,0 1 0,0 12 0,-9 13 0,-2-20 0,-19-13 0,8-12 0,-5-11 0,17-15 0,3-90 0,6 16 0,2-8-492,-1-35 0,0-8 0,0 4 0,0-1 332,0 28 1,0-2-1,0 4 160,-1-11 0,2 2 0,5-9 0,-1 6 28,-2-8-28,2 27 0,2 4 0,1 11 0,-6-22 0,6 43 0,-2 16 0,3 2 983,0 0 0,5 5 0,-6-5-911,9 24-72,3 43 0,2 28-492,-8-7 0,0 4 0,0-16 0,-2 0 403,-3 24 1,-1-1 88,4-25 0,-2-1-492,-7 7 0,-3 0 483,6-15 1,0-4 8,-6 41 0,0-31 0,0-17 0,0-20 983,0-2 0,11-74-921,-8-33-62,2 1 0,1-9-492,2-7 0,-2-1 329,-4 10 0,-1 0 163,4 19 0,0-1 0,-1 3 0,-3-12 0,-2 2 0,1-9 0,0 1-390,-1 9 0,2 5 390,8-27 0,-7 6 0,7 42 0,-9 11 0,0-6 983,0 15 0,0-17 0,0 10-724,0 1-259,0 9 0,0 2 0,0 9 0,0 1 0,0 50 0,0-4 0,11 60 0,-5-35 0,3 1-492,3-7 0,-1 1 455,-3 20 0,-1 0 37,5-14 0,-2-1 0,-9 0 0,1 0-157,9-1 0,-1-2 157,-7 26 0,7-15 0,-10-17 0,7-20 0,-5-2 983,5-9-926,0-8 275,-6-28-332,6-44 0,-7-19 0,0 22 0,0-2-492,0 6 0,0 1 464,0-7 0,0-2 28,0 0 0,0 2 0,0 6 0,0 1 0,0 1 0,0 2-151,0-40 151,0 14 0,-8 15 0,-3 5 0,-7 20 0,-2-9 983,2 12-935,0 0 112,1 9-160,0 2 0,2 9 0,6 1 0,-5 6 0,5 2 0,0 0 0,-4 5 0,4-5 0,-7 7 0,1 0 0,-1 0 0,0 0 0,-9 0 0,7 0 0,-16-8 0,16 6 0,-6-6 0,8 8 0,0 0 0,1 0 0,-1 0 0,-9 0 0,7 0 0,-7 0 0,1 0 0,6 0 0,-7 0 0,9 0 0,0 0 0,1-7 0,6 12 0,2 18 0,7 47 0,10 13-420,1-29 1,1 0 419,14 39 0,7-1 0,-2-13 0,-7-4 0,5-24 0,-10-4 0,-9-20 0,-2-2 0,-1-10 839,-5 1-839,4-92 0,-6 21 0,0-27 0,0-6-492,0 29 0,0 1 319,0-15 1,0-1 172,0 9 0,0 2 0,0 6 0,0 2 0,0-40 0,0 40 0,0-16 0,0 47 0,0-35 0,0 41 0,0-7 983,0 10-637,-7-1-346,6 0 0,-13 1 0,5 6 0,0-5 0,37 12 0,-4 3 0,31 17 0,-19 2 0,0 15 0,-9-17 0,-2 7 0,-10-9 0,1-1 0,-1-6 0,-6 5 0,-37-13 0,-8 6 0,-21-7 0,-2 0 0,8 0 0,-11 0 0,12 0 0,2 0 0,12 0 0,9 0 0,2 0 0,23 0 0,25 9 0,18 3 0,34 9 0,-10 0 0,24 2 0,-24-2 0,-1-1 0,-16-1 0,-21-2 0,-3 0 0,-8-8 0,0 4 0,-1-11 0,-6 12 0,-35-12 0,-23-16 0,-21-9 0,25 2 0,1-4 0,-25-30 0,-7 9-458,7-21 458,7 23 0,-4-1 0,16 9 0,2 14 0,20-12 0,-6 14 0,15-5 0,1 8 458,4 1-458,5 8 0,1-6 0,33 20 0,10 7 0,20 8 0,-7 15 0,-12-16 0,-9 5 0,-3-8 0,-8-2 0,0-6 0,-1 5 0,1-12 0,-15 4 0,-37-6 0,-8 0 0,-8-4 0,-1-3 0,-17-5 0,18 1 0,-1-2 0,-26-19 0,0 7 0,4-7 0,24 12 0,13 2 0,13 1 0,9 2 0,8-1 0,1 0 0,7 1 0,7-1 0,22-2 0,12 9 0,34 0 0,4 9 0,14 0 0,-1 0 0,-13 0 0,10 0 0,-35 0 0,7 8 0,-25 2 0,-9 6 0,-2 1 0,-10-8 0,1-2 0,-8-1 0,-1 3 0,-23 0 0,-16-2 0,-32-7 0,-1 0 0,4 0 0,-1 0-441,-12 0 441,13 0 0,-1 0 0,-17 0 0,-14-21 0,15 7 0,2-9 0,14 4 0,12 9 0,2-1 0,21-4 0,-7 13 0,16-5 0,-7 7 441,17-7-441,54 52 0,13-6 0,-13-3 0,1 2 0,33 19 0,-30-18 0,-2-1 0,-12-10 0,-9-3 0,-3-15 0,-8 3 0,-1-11 0,1 5 0,-83-17 0,14-3 0,-9 1 0,-3 1-681,-28-2 681,41 7 0,-4 2-492,-20 3 0,1 2 443,21-1 1,-1 0 48,-26 0 0,3 0 0,-5 0-157,29 0 1,0 0 156,-25 0 0,14 0 0,18 0 633,20 7-633,2-6 983,9 6-867,14-7 227,38 0-343,38 0 0,-11 0 0,5 0-492,7 0 0,1 0 98,-2 0 0,2 0 66,-7 0 0,3 0 0,-5 0-159,-3 0 0,-1 0 487,32 0 0,-4 0-598,5 0 598,-41 0 0,-1 0 0,24 0 0,-14 0 0,-16 0 983,-21 0-437,-3 0 437,-8 0 0,-7 7-150,4-5-833,-4 5 0,7-7 0,-1 0 0,1 0 0,8 0 0,3 0 0,21 0 0,16-21 0,1 7 0,24-19 0,-24 21 0,10-8 0,-13 18 0,-12-15 0,-2 15 0,-21-6 0,6 8 0,-15 0 0,7 0 0,-9 0 0,-1 0 0,1 0 0,-67 0 0,1 0 0,-47 0 0,8 0 0,10 0 0,0 0 0,3 0 0,14 0 0,1 0 0,10 0 0,-8 0 0,20 0 0,-8 8 0,10-6 0,1 6 0,9-8 0,-7 0 0,16 0 0,-7 0 0,10 0 0,-10 0 0,7 0 0,-7 0 0,9 0 0,-9 0 0,8 0 0,-17 0 0,6 8 0,-19 3 0,8 7 0,-20 11 0,8 2 0,-10 1 0,-1 7 0,-4 6 0,-10 1 0,7 8 0,-6-19 0,-1 6 0,11-18 0,-10 9 0,13-11 0,0-10 0,12-2 0,2-9 0,21 0 0,2 0 0,9 0 0,1 0 0,6-27 0,2-21 0,7-18 0,-1 16 0,2-5-492,4-2 0,2-3 226,6-14 1,3-2 265,-3 8 0,3 0 0,8-3 0,2 0 0,-5 6 0,-1-1 0,0-8 0,1-3 0,5 2 0,-1-1 0,-10 2 0,0 2 0,3 14 0,-1 4-122,6-41 122,-1 19 0,-2 26 0,-9 11 0,-3 15 0,-8 8 983,0 0-461,7 49-390,1-30-132,8 39 0,8-34 0,3-6 0,21 6 0,-9 0 0,8-6 0,-11 6 0,0 0 0,12-6 0,-9 6 0,8 0 0,-11-6 0,0 6 0,-9-8 0,7 0 0,-16 0 0,7 0 0,-10 0 0,1 0 0,-8 7 0,6-6 0,-12 13 0,5-5 0,-7 6 0,0 10 0,0 2 0,-8 9 0,-25 15 0,-1 0 0,-33 17 0,14-14 0,-3 9 0,-7-7 0,21-5 0,-9 0 0,14-15 0,-1 11 0,1-8 0,-1 9 0,8-1 0,-4-8 0,13 8 0,-6-10 0,9-1 0,0 0 0,0 0 0,8-9 0,-5-3 0,13-8 0,-12-1 0,13 1 0,-6 0 0,50-49 0,-5 20 0,40-49 0,-16 30 0,13-12 0,-10 12 0,11 0 0,-15 11 0,-10 1 0,-4 1 0,-11 1 0,0 8 0,0 2 0,-9 8 0,7 0 0,-16 0 0,16 0 0,-16 0 0,15 0 0,-15 0 0,16 0 0,-16 0 0,6 0 0,-8 0 0,0 0 0,-1 0 0,1 0 0,-1 0 0,1 0 0,-8 7 0,-1 1 0,-7 8 0,0-1 0,-27-6 0,-37 9 0,-5-6 0,18 0 0,-3 0-448,-3 0 0,1 0 448,6 0 0,-1 0 0,-20 1 0,-1 0 0,16 0 0,0-1 0,-8 1 0,-1-1 0,9 1 0,0-1 0,-7 0 0,2 1 0,-36 10 0,43-10 0,0-1 0,-39 11-463,0 0 463,15-1 0,2-1 0,14-9 0,12 5 0,2-7 0,12 8 875,0 0-875,9-1 484,-7 0-484,16-1 0,-7 1 0,0-1 0,7 0 0,-7 1 0,10-2 0,-2 10 0,0 2 0,-1 9 0,-9 0 0,7 0 0,-6 0 0,9-9 0,0-2 0,9-10 0,-6 1 0,12-1 0,-5 1 0,7 0 0,0-63 0,21-1 0,6-23 0,5-5-492,-7 31 0,3 1 308,23-24 0,2 2 184,-21 22 0,0 3 0,10-3 0,1 0-140,-6 1 0,-1 2 140,18-14 0,-3 4 0,-24 24 0,-2 9 0,-10 4 983,1 13-634,-1-6-49,1 7-300,8 0 0,-6 0 0,7 0 0,-10 0 0,10 0 0,-7 0 0,7 0 0,-10 0 0,1 0 0,-1 0 0,1 0 0,-1 0 0,1 0 0,-1 0 0,-6 7 0,-2 1 0,-7 8 0,0-1 0,-16 2 0,-16 1 0,-18 1 0,-30 27 0,13-10-323,21-7 1,-1 1 322,-32 14 0,0 0 0,3-1 0,15-2 0,10-10 0,3-3 0,12-1 0,0-8 0,9 6 0,-7-7 645,16-2-645,-7 1 0,10-2 0,6 1 0,-5-1 0,5 1 0,-6-1 0,-1 1 0,0-1 0,-1 10 0,8 2 0,-7 9 0,6 0 0,-9 12 0,1-10 0,-3 21 0,3-20 0,7 9 0,-7-1 0,16-8 0,-15 9 0,15-21 0,-6 18 0,0-15 0,6 28 0,-6-7 0,8-1 0,-10 9 0,8-9 0,-7 12 0,9-12 0,0 9 0,0-20 0,-9 20 0,6-20 0,-6 8 0,9 5 0,0-12 0,0 13 0,0-17 0,0 0 0,0-9 0,0 7 0,0-17 0,0 17 0,0-16 0,0 16 0,0-16 0,0 15 0,0-15 0,0 16 0,0-7 0,0 9 0,0 0 0,9 12 0,2-9 0,9 19 0,8-7 0,2-1 0,11 9 0,-5-20 0,14 10 0,5 4 0,-4-10 0,13 2 0,-25-19 0,8-7 0,-10-1 0,-11-8 0,-1 5 0,-9-13 0,-1 5 0,1-7 0,-1 0 0,1 0 0,-1 0 0,1 0 0,-1 0 0,1 0 0,-1 0 0,1 0 0,-7-7 0,-3-23 0,-6 1 0,-20-44 0,6 23 0,-2-2-555,-20-35 555,12 25 0,0 1 0,-11-18 0,-1-14 0,2 1 0,12 13 0,0 3 0,2 14 0,0 12 0,9 2 0,-5 12 0,14 0 0,-6 0 555,8-1-555,0 10 0,0-7 0,0 7 0,0-9 0,0-12 0,0-2 0,0-12 0,0 0 0,0-13 0,0 9 0,0-23 0,10 10 0,2 0-717,11-10 717,-6 41 0,0 1 0,7-24 0,-2 20 0,1 0 0,0-17 0,-1 24 0,0-4 0,-2-15 0,0-1-492,11 6 0,-1-1 354,-8-5 1,0-3 137,17-9 0,0 3 0,-18 21 0,-1 1 0,8-11 0,-1 4 0,4-6 0,-12 16 0,-1 12 0,-1 9 671,-1 2-671,-7 23 0,-33 70 0,-6 14-240,2-12 0,-4 4 240,0-9 0,1-2 0,11-6 0,-1-1-492,-15 6 0,1 0 398,14-6 1,0 0 93,-10 8 0,-1 0 0,7-7 0,1-2-85,6-6 1,-1-3 84,-22 29 0,19-24 0,2 8 983,5-30-310,5 17 310,1-20-695,1 11-90,0-1-198,6 11 0,-6-8 0,8 20 0,0-9 0,0 26 0,0-11 0,0 10 0,0-13 0,0-12 0,0-2 0,0-12 0,0 0 0,0 0 0,0-9 0,0 7 0,0-17 0,0 17 0,0-16 0,0 16 0,0-16 0,0 6 0,0-8 0,7-1 0,-6 1 0,6-1 0,0 1 0,-5-1 0,13 10 0,-13 2 0,14 9 0,-14 0 0,14 0 0,-6 0 0,0 1 0,6-1 0,-14-9 0,13-3 0,-14-8 0,6-1 0,-7 1 0,7-1 0,-5 1 0,5-1 0,-7 21 0,0 6 0,0 19 0,0 15 0,0-11 0,0 24 0,0-24 0,0-1 0,0-17 0,0-10 0,0-11 0,0-1 0,0-9 0,0-1 0,7-6 0,-6-44 0,6-3 0,-7-37 0,0-17-606,0 9 606,0 30 0,0-2 0,0 0 0,0 2 0,0-44 0,0 35 0,0 0 0,0-35 0,0 42 0,0 2 0,0-26 0,0 3 0,0 26 0,-8 2 0,6 12 0,-6 9 0,0-7 606,6 16-606,-6-7 0,8 9 0,0 1 0,0-10 0,-9-14 0,-3-11 0,-8-12 0,-1 0 0,-9 1 0,7-1 0,-6 11 0,18 4 0,-5 10 0,14 10 0,-13 2 0,13 10 0,-5-1 0,0 7 0,6-5 0,-6 6 0,7-17 0,-8-2 0,6-21 0,-14 9 0,14-20 0,-15 20 0,15-20 0,-14 20 0,14-9 0,-15 1 0,15 8 0,-15-9 0,14 12 0,-5 0 0,1 9 0,6-7 0,-6 16 0,0-7 0,5 9 0,-12 0 0,12 1 0,-13-10 0,13-13 0,-6-42 0,8-19-492,0 36 0,0-2 128,0-8 0,0-1 364,0 0 0,0-3 0,0-17 0,0-1 0,0 16 0,0 2 0,0-8 0,0 3 0,0 24 0,0 3 0,0-39 0,0 30 0,0 16 0,0 21 0,0 2 0,-7 9 983,6 1-254,-13 6-729,5 2 0,-7 7 0,1 0 0,-1 0 0,0 0 0,1 0 0,-1 0 0,0 0 0,1 0 0,-2-16 0,0-4 0,-9-17 0,4-10 0,-17-17 0,15-15-614,-10-14 614,11 1 0,0-1 0,0 0 0,1 14 0,0 4 0,3 34 0,9-5 0,3 28 0,7-6 0,0 58 0,0-2 0,-1 19 0,2 5 0,8 13 0,-5-17 0,4 1 0,24 26 0,-7-1 197,18 11-197,-19-23 0,17 9 0,-18-13 0,5-12 0,-8 9 0,-1-20 0,0 8 0,-9-11 0,-2 0 417,-8 12-417,0 2 0,0 0 0,0 9 0,0-20 0,0 9 0,0-21 0,0-3 0,0-8 0,0-49 0,0-27 0,0 6 0,0-4-492,0 2 0,0-1 338,-5-13 0,-3-2 154,2 4 0,-3 1 0,-10-9 0,-1 1 0,6 8 0,0 3 0,-4 7 0,0 6 0,-3-17 0,1 7 0,10 24 0,-5 10 0,13 3 0,-5 15 0,7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1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224 507 24575,'0'-48'0,"0"18"0,0-16 0,0 18 0,0 1 0,0-8 0,0 8 0,0-10 0,0 0 0,0 10 0,0-8 0,0 17 0,0-16 0,0 15 0,0-6 0,-8 9 0,7 0 0,-6 15 0,7 39 0,0-3 0,0 29 0,0-27 0,0-1 0,0-8 0,0 6 0,0-16 0,0 7 0,0-9 0,0 0 0,0-1 0,0 1 0,0 0 0,0 0 0,0-1 0,-7 1 0,5 0 0,-5 0 0,7-1 0,0 1 0,-7 0 0,5 0 0,-5 0 0,0-8 0,5 6 0,-5-5 0,0 7 0,5 0 0,-12-1 0,12 1 0,-12 0 0,12 0 0,-5-15 0,7-24 0,0 2 0,0-16 0,0 21 0,0 0 0,0 0 0,0 0 0,0 0 0,0 0 0,0 1 0,0-1 0,0 0 0,0 0 0,0 0 0,0 0 0,0 0 0,0 0 0,0 0 0,0 0 0,0 1 0,0-1 0,0 0 0,0 0 0,-7 7 0,-2 2 0,-7 21 0,0-4 0,8 13 0,1-7 0,7 0 0,-7-1 0,5 1 0,-5 0 0,7 0 0,0 0 0,0-1 0,-7 1 0,5 0 0,-5 0 0,7-1 0,0 1 0,0 0 0,0 0 0,-7-8 0,5 6 0,-5-5 0,7 7 0,0 0 0,0-1 0,0 1 0,0 0 0,0 0 0,0-1 0,0 1 0,0-52 0,0 25 0,0-42 0,0 37 0,0-9 0,0 6 0,0-6 0,0 9 0,0 0 0,0 0 0,0 1 0,0-1 0,0 0 0,0 0 0,0 0 0,0 0 0,0 0 0,0 0 0,0 0 0,0 0 0,0 0 0,0 1 0,0-1 0,0 0 0,0 49 0,0-23 0,0 41 0,0-35 0,0 0 0,7-1 0,-5 1 0,12-7 0,-13 5 0,6-5 0,-7 6 0,0 1 0,0 0 0,0 0 0,7-7 0,-5 5 0,5-6 0,-7 8 0,7-7 0,-5 5 0,5-5 0,-7 6 0,0 1 0,0 0 0,0 0 0,0-1 0,0 1 0,7 0 0,-5-7 0,5-2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25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299 271 24575,'0'52'0,"0"-4"0,0-12 0,0-8 0,0-3 0,0-10 0,0 1 0,-8-54 0,6 26 0,-14-53 0,14 47 0,-6-7 0,1 9 0,5 0 0,-5 0 0,7 0 0,0 1 0,-7 6 0,5-5 0,-5 5 0,0-7 0,-2 7 0,-7 2 0,7 23 0,2 5 0,7 15 0,0 1 0,0-10 0,0 7 0,0-15 0,0 6 0,0-10 0,0 1 0,0 0 0,-8-47 0,6 12 0,-6-42 0,0 25 0,6-1 0,-15 0 0,15 0 0,-6 10 0,8 2 0,0 9 0,0 0 0,-7 7 0,5 32 0,-5 1 0,7 17 0,0-16 0,0-9 0,0 0 0,0 0 0,0-1 0,0 1 0,0 0 0,0 0 0,0 0 0,0-1 0,0 1 0,0 0 0,0 0 0,0-1 0,0 1 0,0 0 0,0 0 0,-7-1 0,5 1 0,-12 0 0,12 0 0,-5-1 0,7 1 0,-7 0 0,5 0 0,-5-1 0,7 1 0,0 9 0,0 3 0,0 8 0,0 1 0,0-10 0,0 7 0,0-15 0,0 6 0,0-10 0,0 1 0,0 9 0,0 2 0,0 10 0,0 0 0,0-10 0,0-2 0,0-9 0,0 0 0,0-1 0,0-43 0,0 9 0,0-30 0,0 24 0,0 0 0,0 7 0,0-8 0,0 10 0,0 1 0,0-1 0,0 0 0,0 0 0,0 0 0,0 0 0,0 0 0,0 0 0,0 0 0,0 0 0,0 1 0,0-1 0,0 0 0,0 0 0,0-9 0,0 6 0,0-6 0,0 9 0,0 0 0,0 1 0,0-11 0,0 8 0,0-7 0,0 0 0,0 7 0,0-17 0,0 17 0,0-7 0,0 9 0,0 0 0,0 0 0,0 0 0,0 0 0,0 0 0,7 0 0,2 0 0,7 1 0,-7-1 0,5 0 0,-6 0 0,1 0 0,5 7 0,-5 2 0,0 0 0,-32 42 0,16-25 0,-31 45 0,36-28 0,-6 22 0,8-10 0,-9 21 0,6-21 0,-6 9 0,9-20 0,0-3 0,0-9 0,0-1 0,0 1 0,0 0 0,0 0 0,-16-8 0,5-1 0,-15-14 0,18-2 0,1-6 0,7-1 0,0 0 0,0 0 0,0 0 0,0 0 0,0 0 0,0 0 0,0 0 0,0-9 0,0 7 0,0-7 0,0 9 0,0-9 0,0 6 0,0-6 0,0 9 0,0 0 0,0 1 0,0-1 0,0 0 0,0 0 0,0 0 0,0-9 0,0 7 0,0-8 0,0 1 0,0 7 0,0-7 0,0 9 0,0 0 0,0 0 0,0 0 0,0 0 0,0 7 0,0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89 246 24575,'0'27'0,"0"7"0,0-6 0,0-1 0,0-2 0,0-9 0,0 0 0,0-1 0,0 1 0,0-45 0,0 20 0,0-47 0,0 38 0,0-7 0,0 9 0,0 0 0,0 0 0,0 0 0,0 0 0,0 0 0,0 0 0,7 8 0,-5-7 0,13-3 0,-6 0 0,9-16 0,-9 15 0,6-6 0,-13 9 0,12 0 0,-13 1 0,13 6 0,-5 2 0,-28 28 0,11-9 0,-22 18 0,16-15 0,13 1 0,-15 9 0,14 3 0,-14 8 0,14-8 0,-14 6 0,13-7 0,-12 1 0,13-3 0,-5-10 0,7 1 0,0 0 0,0 0 0,0-1 0,0 1 0,0 0 0,0 0 0,-16 9 0,12-7 0,-12 7 0,16-9 0,-7-1 0,5 1 0,-5 0 0,7 0 0,0-1 0,0-48 0,0 22 0,0-40 0,0 35 0,0 0 0,0 0 0,0 0 0,0 0 0,0 0 0,0 0 0,0 1 0,0-1 0,0 0 0,0 0 0,0 0 0,0 0 0,0 0 0,0 0 0,0 0 0,0 0 0,0 1 0,0-1 0,0 0 0,0 0 0,0 0 0,0 0 0,0-9 0,0 7 0,0-8 0,0 10 0,0 1 0,7 6 0,-6-5 0,6 51 0,-7-27 0,0 48 0,0-40 0,0 7 0,0 0 0,0-7 0,0 7 0,0 0 0,-7-7 0,6 7 0,-6-9 0,7 0 0,0-1 0,0 1 0,0 0 0,0 0 0,0 0 0,0-1 0,0 1 0,0 0 0,0 0 0,0-1 0,0 1 0,0 0 0,0-7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6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1 651 24575,'0'-85'0,"0"11"0,0 9 0,0 17 0,0 11 0,0 1 0,0 8 0,0 3 0,0 9 0,0 0 0,0 0 0,0 0 0,7 0 0,-6-9 0,6 7 0,-7-7 0,0 9 0,0 0 0,7 0 0,-5 0 0,5 0 0,0 7 0,-5-5 0,12 13 0,-5 0 0,-1 31 0,8 0 0,-14 18 0,14-11 0,-14 0 0,6-10 0,-1-2 0,-5-9 0,5 0 0,-7-1 0,7-6 0,1-2 0,8-7 0,0-7 0,1-11 0,-8-10 0,7-8 0,-14-1 0,14 0 0,-14 10 0,6-8 0,-8 17 0,0 7 0,0 45 0,0-10 0,0 24 0,0-32 0,0 0 0,0 0 0,0-1 0,0 1 0,0 0 0,0 0 0,0-1 0,0 1 0,0 0 0,0 0 0,0-1 0,0 1 0,0 0 0,0 9 0,0-7 0,0 7 0,0-9 0,0 0 0,0-8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24575,'34'0'0,"-5"0"0,-13 0 0,0 0 0,0 0 0,-1 0 0,1 0 0,0 0 0,0 0 0,-1 0 0,1 0 0,0 0 0,0 0 0,-8 7 0,-1 2 0,-7 7 0,0 0 0,0-1 0,7-6 0,-5 5 0,5-5 0,0 7 0,-5-1 0,5 1 0,-7 0 0,7-7 0,-5 5 0,5-6 0,0 1 0,-6-30 0,6 7 0,-7-23 0,0 21 0,-7 7 0,-11 2 0,0 7 0,-7 0 0,9 0 0,-9 0 0,7 0 0,-1 7 0,5-5 0,5 5 0,-6-7 0,-1 0 0,0 7 0,0-6 0,0 6 0,0-7 0,0 0 0,0 0 0,0 0 0,8 7 0,-7-5 0,7 5 0,-1 0 0,-5-5 0,47 5 0,-24-7 0,34 0 0,-27 0 0,-7-7 0,5 5 0,-5-5 0,6 7 0,-6-7 0,5 5 0,-5-5 0,7 7 0,-8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7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24575,'0'36'0,"0"1"0,0-10 0,-7-2 0,5 0 0,-5-7 0,7 8 0,0-11 0,0 1 0,0 0 0,0 0 0,0-1 0,0 1 0,0 0 0,0 0 0,0-1 0,0 1 0,0-50 0,0 24 0,0-41 0,0 35 0,0 0 0,-8 53 0,6-16 0,-6 46 0,8-30 0,0-10 0,0 7 0,0-15 0,0 6 0,0-10 0,0 1 0,0 0 0,0 0 0,0-1 0,0 1 0,0 0 0,0 0 0,0-1 0,0 1 0,0 0 0,0 0 0,0-1 0,0 1 0,0 0 0,0 0 0,0-1 0,0 1 0,0 0 0,0 0 0,0 0 0,0-1 0,0 1 0,0 0 0,0-50 0,0 23 0,-7-33 0,-2 37 0,-7 7 0,0 0 0,0 0 0,0 0 0,1 0 0,-1 7 0,-1 11 0,8 21 0,-8 1 0,15 8 0,-6 0 0,8-18 0,-8 16 0,6-28 0,-6 7 0,8-9 0,0 0 0,0-1 0,0 1 0,0 0 0,0 0 0,0-1 0,0 1 0,0 0 0,0 0 0,0 0 0,0-1 0,0 1 0,0 0 0,0 0 0,0-1 0,0 1 0,0 0 0,0 0 0,0-1 0,0 1 0,0 0 0,-7-45 0,5 20 0,-13-47 0,13 38 0,-7-7 0,1-1 0,6-1 0,-13-1 0,13 3 0,-5 9 0,7 0 0,-7 8 0,5-7 0,-5 14 0,7-6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5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64 280 24575,'0'-34'0,"0"4"0,0 14 0,0 1 0,0-1 0,0 0 0,0 0 0,-7 7 0,5-5 0,-5 5 0,7-7 0,0 0 0,0 0 0,-7 7 0,5-5 0,-5 6 0,0-1 0,5-5 0,-12 12 0,12 23 0,-5-7 0,7 23 0,0-22 0,0 1 0,0 0 0,0 0 0,0-1 0,0 1 0,7-7 0,-5 5 0,5-5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0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281 205 24575,'0'49'0,"-16"-10"0,3 21 0,-15-9 0,7 11 0,-12 15 0,9-11 0,-8 10 0,20-13 0,-6-12 0,16-3 0,-14-11 0,14-10 0,-6 7 0,0-6 0,6 8 0,-7 1 0,9 0 0,0-1 0,-8 1 0,6 11 0,-6-8 0,0 8 0,6-12 0,-6-8 0,8-3 0,0-9 0,0-1 0,0 1 0,0 0 0,0 0 0,0-63 0,21-2 0,-14-11 0,2-4 0,34-20-264,-30 30 0,0 1 264,27-13 0,-16-11 0,5 26 0,-8-9 0,-3 21 0,-7 0 0,6 4 0,-7 8 0,0-10 528,6 0-528,-14 10 0,6-8 0,-1 17 0,-5-7 0,5 9 0,-7 0 0,0 0 0,7 0 0,-5 0 0,5-9 0,0 7 0,-5-7 0,5 9 0,-7 0 0,7 7 0,-6-5 0,6 5 0,-7-7 0,0-9 0,0-3 0,0-8 0,8-1 0,3 0 0,-1 10 0,-2 1 0,-8 11 0,0-1 0,14 42 0,-11-17 0,11 34 0,-14-27 0,0 0 0,0 0 0,0-1 0,0 1 0,0 0 0,0 0 0,7-8 0,-5 6 0,5-5 0,-7 7 0,0 0 0,0-1 0,0 1 0,0 9 0,0-7 0,0 7 0,0-9 0,0 0 0,7-7 0,2-2 0,8-24 0,-8 6 0,-1-23 0,-1 15 0,-5-15 0,5 16 0,-7-7 0,0 9 0,0 0 0,0 0 0,0 0 0,-8 7 0,7 30 0,-6-7 0,7 23 0,0-21 0,0-1 0,0 1 0,0 0 0,0 0 0,0-1 0,0 1 0,0 0 0,0 0 0,0-1 0,0 1 0,0 0 0,0 0 0,0-1 0,0 1 0,0 0 0,0 0 0,0-1 0,0 1 0,0 0 0,-7-7 0,5 5 0,-5-6 0,7 8 0,0 0 0,0 0 0,0 0 0,0-1 0,-7 1 0,5 9 0,-12-7 0,12 16 0,-5-6 0,0-1 0,5-2 0,-5-9 0,7 0 0,0-1 0,0 1 0,-7 0 0,5 0 0,-5-1 0,7 1 0,-7 0 0,5 9 0,-5-7 0,7 7 0,0 0 0,0-7 0,0 7 0,-7-9 0,5 9 0,-5-7 0,7 16 0,-8-6 0,6 20 0,-14-9 0,14 10 0,-15-13 0,15-8 0,-6-3 0,8-10 0,-7 1 0,5 0 0,-5 0 0,7-1 0,7-57 0,-5 29 0,5-48 0,-7 45 0,0 0 0,0-9 0,0-2 0,0-36 0,0 9 0,0-37 0,10 11 0,3-14 0,0 14 0,7 3 0,-18 15 0,16 10 0,-16 13 0,6 5 0,-1 16 0,-5-7 0,5 9 0,-7 7 0,0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1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1025 24575,'0'-45'0,"0"-4"0,0 22 0,0-10 0,0-16 0,0 12 0,0-3 0,0 10 0,0 16 0,0-8 0,0 11 0,0-1 0,0 0 0,0 0 0,0 0 0,-7 7 0,5-5 0,-5 5 0,7-7 0,0 0 0,0 0 0,0 1 0,0-1 0,0 0 0,0 0 0,0 0 0,0 0 0,0 0 0,0 0 0,0 0 0,0 0 0,0 1 0,0-1 0,0 0 0,0 0 0,0 0 0,0 0 0,0 0 0,0-9 0,0 7 0,0-17 0,-8 8 0,6-1 0,-6 3 0,8 9 0,0 0 0,0 0 0,0 8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3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391 527 24575,'31'-71'0,"1"1"0,1 7 0,15 10 0,-25 13 0,38-12 0,-37 10 0,10-13 0,-18 16 0,-7 14 0,-7 16 0,-25 2 0,-19 7 0,-35 0 0,11 0 0,-24 0 0,10 0 0,0 9 0,3 3 0,26 7 0,2 9 0,22-9 0,2 6 0,16-9 0,2-7 0,7-2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18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1638 8150 24575,'-53'8'0,"2"-6"0,24 13 0,-7-5 0,16-1 0,-6 6 0,-1-14 0,7 13 0,-7-12 0,9 12 0,1-13 0,6 13 0,-5-12 0,5 12 0,-6-6 0,-1 1 0,58-26 0,-9-8 0,40-12 0,-14 8 0,-9 18 0,0-6 0,-2 15 0,-12-6 0,0 8 0,0 0 0,0 0 0,-9 0 0,-2 0 0,-10 0 0,1 0 0,-1 0 0,1 0 0,-56-8 0,19-2 0,-47-8 0,31 0 0,1 0 0,0 0 0,8-9 0,3 8 0,7-15 0,1 7 0,7-9 0,-8-12 0,16-2 0,-7-12 0,0 0 0,6 12 0,-6 11 0,9 15 0,0 8 0,-7 7 0,5 32 0,-5 1 0,7 26 0,0-24 0,0 8 0,0-16 0,7 7 0,-5-10 0,5 1 0,-7-1 0,7-6 0,-5 5 0,-12-52 0,-10 27 0,-7-37 0,-7 30 0,16 2 0,-7 0 0,10 0 0,-1 0 0,7 1 0,-5 6 0,6 2 0,-8 14 0,7 22 0,-8 26 0,15 24 0,-18-1 0,7 11 0,-8-23 0,9 9 0,3-25 0,1-2 0,6-21 0,-6-3 0,8-8 0,-7-7 0,5 4 0,-5-4 0,-9 8 0,5-2 0,-14 2 0,0 0 0,7-2 0,-16 3 0,16-2 0,-16 2 0,7-2 0,0-6 0,2-2 0,1-8 0,6 0 0,-7 0 0,9 0 0,0 0 0,1 0 0,6-6 0,-5 4 0,12-12 0,-12 5 0,6-7 0,-1-8 0,-5 6 0,5-7 0,1 9 0,-6 1 0,5-1 0,-7 0 0,1 0 0,-1 1 0,0-1 0,1 0 0,-1 8 0,0-6 0,1 12 0,-1-5 0,0 0 0,1 5 0,-1-5 0,7 0 0,-5 6 0,6-6 0,-8 7 0,0-7 0,1 5 0,-1-12 0,0 5 0,-9-7 0,7 0 0,-16-10 0,17 8 0,-8-7 0,9 9 0,0 1 0,1-1 0,6 0 0,-5 8 0,5 1 0,1 34 0,19 7 0,12 28 0,18 0 0,-2-12 0,-1-2 0,-2-20 0,-9-3 0,-2-9 0,-10 0 0,1-1 0,-1-6 0,1-2 0,0 0 0,-1 1 0,1 8 0,-1-8 0,1 6 0,-1-12 0,1 5 0,-1 0 0,1-6 0,-1 6 0,-6 0 0,5-5 0,-6 5 0,1 0 0,5-5 0,-21-19 0,4-5 0,-23-21 0,5-4 0,-16-4 0,13-24 0,-6 9 0,7-23 0,1 10 0,9 0 0,-6 4 0,16 24 0,-6 13 0,1 4 0,6 16 0,-6-7 0,8 0 0,0-13 0,0-12 0,0-1 0,0-8 0,0 9 0,0-12 0,0 11 0,0 4 0,0 20 0,0 2 0,0 9 0,0-20 0,0 6 0,9-29 0,-7 20 0,16-9 0,-16 12 0,15-12 0,-15 9 0,15-8 0,-15 11 0,6-1 0,-8 10 0,0 2 0,0 10 0,0-1 0,-9-20 0,7 6 0,-8-18 0,1 1 0,7 8 0,-15-9 0,15 12 0,-6 9 0,8 2 0,-7 9 0,-2 7 0,-7 3 0,0 6 0,1 0 0,-1 0 0,0 0 0,1 6 0,6 3 0,-6 16 0,5 2 0,-8 9 0,0 0 0,8 0 0,-6 0 0,14 0 0,-6-9 0,8-2 0,0-10 0,0 1 0,0-1 0,0 1 0,0-1 0,0 1 0,-7-1 0,5 1 0,-5 0 0,7 8 0,0-6 0,0 7 0,0-10 0,0 1 0,0-1 0,0-68 0,-8 28 0,6-68 0,-15 42 0,14-10 0,-14 10 0,15 3 0,-6 12 0,0 0 0,6 0 0,-6-12 0,8-2 0,0-12 0,0 0 0,0-13 0,0 21 0,0-19 0,0 34 0,0 0 0,0 5 0,0 17 0,0-8 0,0 23 0,-21 38 0,16-3 0,-15 53 0,9-18 0,-2 24 0,0 0 0,-6-13 0,17 10 0,-17-24 0,17-1 0,-7-16 0,9-12 0,0-9 0,0 7 0,0-16 0,0 15 0,0-6 0,0 9 0,0 12 0,0-9 0,0 20 0,8-20 0,2 8 0,0-11 0,6 0 0,-7-9 0,0 7 0,6-7 0,-13 9 0,14 0 0,-14-9 0,14 7 0,-14-16 0,6 6 0,-8-8 0,7-1 0,-5 1 0,12-7 0,-13-37 0,6-56 0,-6 24 0,-2-8-328,1 1 0,0-5 0,0-1 0,0-1 0,0-1 0,0 1 0,0 6 0,0 1 0,0-3 209,0-13 0,-1-4 0,2 7-373,5-2 0,1 2 164,-6 10 0,-1-4 0,2 6-101,4-2 0,0 5 429,-6-1 0,0 5 0,9-18 0,-6 24 983,6 10 0,-9 27 0,7 0 0,1 11 0,1 51 0,-2-6-746,3 53-237,-7-12-384,1-26 0,2 2 384,4 42 0,-9-35 0,1 0 0,8 34 0,-4-34 0,-1 0 0,-2 35 0,8-43 0,0 0 0,-9 39-328,18-15 328,-8 11 0,9-23 0,-9 9 0,7-13 0,-8-1 0,9-10 0,-1-4 0,0 1 755,-1-9-755,12 19 341,-9-7-341,16-1 0,-15 9 0,12-20 0,-11 20 0,11-20 0,-5 8 0,1 0 0,4-8 0,-5 9 0,-1-12 0,6-8 0,-14 6 0,5-15 0,-8 6 0,-2-10 0,1 1 0,-1-8 0,1 6 0,6-12 0,-11 12 0,9-13 0,-11 6 0,7-7 0,-1 0 0,1 7 0,-8 2 0,-1 6 0,-7 1 0,0-1 0,-16 2 0,-16-8 0,-7 7 0,-20-14 0,9 6 0,-12-8 0,0 0 0,12 0 0,11 0 0,5 0 0,16 0 0,1-7 0,10-2 0,7-6 0,0-1 0,7 0 0,10-1 0,22-1 0,25-2 0,14 8 0,15 2-492,-40 3 0,2 2 402,1 4 0,0-1 90,8-4 0,1 1 0,-1 4 0,0 2 0,-8 0 0,0-2-90,-1-4 0,-2 0 90,26 2 0,-4-7 0,-24 10 0,-13 0 0,-13 0 983,-10 0-812,1 0 19,-1 0-190,-6 7 0,-25 2 0,-17 0 0,-25-1 0,-17-8 0,9 0 0,-9 0 0,13 9 0,12-6 0,11 13 0,5-15 0,16 6 0,0 0 0,18-5 0,29 5 0,13-7 0,33 0 0,-10 0 0,10 0 0,-24 0 0,-4 0 0,-11 0 0,-9 0 0,-2 0 0,-10 0 0,-6 7 0,-2 1 0,-7 8 0,0-1 0,0 1 0,-16 1 0,-34 26 0,7-19 0,-2 4 0,-1 1 0,-8 2 0,-10 10 0,5 0 0,20-13 0,0 0 0,14-12 0,17 0 0,-6-8 0,46-26 0,-3 2 0,40-30 0,-7 23 0,13-7 0,-10 9 0,11-1 0,-26 2 0,-3 9 0,-20-4 0,-2 13 0,-10-5 0,1 0 0,0 6 0,-55 40 0,-11 7 0,14-11 0,-3 2-334,-9 5 1,1-1 333,-11 18 0,15-17 0,1 0 0,-12 12 0,3-3 0,14-15 0,17-9 0,-3-2 0,21-44 0,41-27 0,3 2 0,9-5-492,21-9 0,4 2 370,-12 12 0,2 2 122,17-8 0,-3 3 0,-28 15 0,0 2 0,21-5 0,0 1-210,-22 4 0,-4 2 210,45-9 0,-42 8 0,-3 18 0,-20 3 0,-2 8 983,-9 0-114,-1 0-406,-6 7-463,-2 2 0,-7 15 0,-31 18 0,7-2 0,-29 22 0,-14 6 0,22-13 0,10-16 0,2-1 0,-6 13 0,0-1 0,8-3 0,5-10 0,16-11 0,-5-1 0,13-23 0,19-29 0,7-16 0,21-12 0,5 5 0,-11 21 0,8-7 0,-11 8 0,0 0 0,-9 3 0,7 7 0,-16 9 0,16 1 0,-16 1 0,6 5 0,-8-5 0,-1 7 0,-6 16 0,-2 4 0,-17 41 0,-14 7 0,7-15 0,-4 2-406,-23 28 406,21-37 0,0-1 0,-18 17 0,1-12 0,10-3 0,5-20 0,8-2 0,9-23 0,1-38 0,7-57 0,18 6-290,-8 25 0,5 1 290,12 18 0,3 2 0,-5-6 0,0 1-150,10 1 0,0 3 150,9-23 0,7 14 0,-24 24 0,-2 2 0,-10 16 970,1 2-970,-1 7 316,-59 41-316,11-21 0,-15 11 0,-5 1-481,-26 3 481,-13 1 0,45-13 0,1-2 0,-47 4 0,14 7 0,4-19 0,13-4 0,12-9 0,2 0 0,12 0 0,9 0 0,2 0 481,9 0-481,1 0 0,-1 0 0,0-7 0,0-2 0,1-6 0,-1 6 0,0-5 0,8 5 0,-6 1 0,12-6 0,19 43 0,-3-12 0,28 34 0,-23-24 0,6-3 0,-10-8 0,1-1 0,-1 1 0,1-7 0,-1-2 0,1-7 0,-1 0 0,1 0 0,0 0 0,-1 0 0,-6 6 0,-25 11 0,-18 12 0,-23 0 0,-5 0 0,0-8 0,-13 0 0,9 0 0,-9-8 0,13-4 0,0-9 0,12 0 0,2 0 0,12 0 0,0-8 0,8-10 0,1-10 0,10 0 0,0-5 0,1 15 0,6-7 0,-4 9 0,12 0 0,-13-8 0,6 6 0,-1-16 0,-4 16 0,5-16 0,-17 15 0,7-6 0,-5 8 0,8 1 0,7 1 0,-5 6 0,6-5 0,-8 12 0,0-5 0,8 0 0,-6 5 0,12-11 0,-12 11 0,12-12 0,-12 12 0,6-5 0,-1 0 0,-5 5 0,5-5 0,-6 7 0,-1 0 0,7-6 0,-5 4 0,6-12 0,-8 12 0,7-12 0,41 12 0,5-14 0,25 6 0,-3-11 0,10-23-984,3-19 716,-20 12 1,1-7-225,-3-8 0,1-11 246,-9 10 0,5-9 0,0-2 0,-4 4-82,0-2 0,-3 2 0,1-7 131,-4 7 0,3-7 1,0-4-1,0 0 0,-2 4-49,2-8 0,-2 3 0,0-1 0,0-2 49,-6 11 0,1-2 1,-1 0-1,0 1 0,-1 3-49,4-5 0,-1 2 0,-1 3 0,1 0 0,0 1 0,1 1 0,-2 2 0,-2 5-246,8-25 0,1 5 164,-7 26 0,3-1 0,-2 1-164,9-25 0,-2 5 947,-10 22 0,1 6-455,-4 9 0,-1 4 983,14-21 0,-5 25 0,-9 9 0,-3 2 0,-8 16 0,-1-5 0,1 13 0,-1-6 0,-6 0 0,-2-2 0,-7-16-363,0-13-620,0-1 0,0-20 0,0 8 0,0-11 0,0 1 0,0-1 0,0 20 0,0-3 0,0 27 0,0-7 0,0 10 0,0-1 0,-7 7 0,-2-5 0,-6 13 0,-1-6 0,0 0 0,1 5 0,-10-5 0,7 7 0,-7 0 0,9 0 0,-9 0 0,8 0 0,-8 0 0,0 0 0,-2 8 0,0 1 0,1 17 0,10-9 0,-1 8 0,1-9 0,8-1 0,-6-6 0,5 5 0,-7-6 0,1 8 0,-1-1 0,-9 2 0,7-1 0,-8 9 0,1-6 0,6 6 0,-6-8 0,1-1 0,6 0 0,-7 1 0,9-2 0,1 1 0,-1-1 0,0 1 0,0-7 0,1 4 0,-1-11 0,0 12 0,8-19 0,1-6 0,7-16 0,0-10 0,0-10 0,8 8 0,2-9 0,8 12 0,0 0 0,-1 16 0,-8-4 0,5 23 0,-5-6 0,6 7 0,1 0 0,-1-7 0,1 5 0,-1-5 0,1 7 0,9 0 0,-8 0 0,17 0 0,-16 0 0,16 0 0,-7 0 0,9 0 0,0 0 0,0 0 0,12 0 0,2 0 0,25 0 0,4 0 0,13 0 0,-13 0-419,10 0 419,-10-10 0,0 7 0,-4-16 0,1 16 0,-11-6 0,10 0 0,-25 7 0,9-7 0,-8 9 0,-1-9 0,-3 7 419,-11-6-419,0 8 0,-9 0 0,7 0 0,-16 0 0,16 0 0,-16 0 0,6-7 0,17 6 0,-10-6 0,12 7 0,-9-8 0,-7 6 0,9-14 0,0 14 0,0-7 0,-9 3 0,7 4 0,4-14 0,-8 13 0,27-15 0,-28 16 0,10-8 0,-6 2 0,-6 6 0,21-15 0,-9 15 0,8-7 0,-11 9 0,12 0 0,2 0 0,12 0 0,0 0 0,-1 0 0,1 0 0,0-10 0,-12 8 0,9-7 0,-20 9 0,20 0 0,7-17 0,0 12 0,11-21 0,-26 15 0,7-9 0,-19 10 0,9-8 0,-21 9 0,-3 0 0,-8 2 0,0 0 0,-1 5 0,1-5 0,-1 7 0,10-8 0,-7 6 0,15-6 0,-15 1 0,16 5 0,-16-5 0,16 7 0,-7 0 0,0 0 0,-3 0 0,-8 0 0,8-8 0,10 6 0,4-6 0,-4 8 0,11 0 0,-15 0 0,17 0 0,-10 0 0,-11 0 0,-1 0 0,-9 0 0,-1 0 0,1 0 0,-8 7 0,-1 2 0,-23 7 0,-15 2 0,-33 3 0,-31 2-492,40-10 0,-3-2 262,-5-3 1,-2-1 229,1-1 0,0-1 0,-10-4 0,1-2 0,15 1 0,-1 0 0,-13 0 0,2 0-678,-27 0 678,42 0 0,2 0 0,-26 0 0,4 9 0,24-7 0,3 8 0,21-10 983,3 6-575,8-4 322,7 12-730,-5-12 0,6 11 0,-8-4 0,-9 8 0,7-1 0,-16 1 0,7 0 0,-9 1 0,9-1 0,-7-7 0,16 3 0,-7-11 0,16 12 0,-5-12 0,13 12 0,-22-13 0,12 13 0,-23-4 0,6 7 0,-8-7 0,0 6 0,0-6 0,9 7 0,-7-8 0,16-2 0,-7 0 0,9-5 0,49-6 0,-3 2 0,20-3 0,5 0 0,28-6-439,-21 4 0,0 0 439,35-6 0,-43 6 0,0 3 0,38 4-214,-13-10 214,-3 8 0,-15-7 0,-10 9 0,-4 0 0,0 0 868,-8 0-868,9 0 224,-12 0-224,-9 0 0,7 0 0,-16 0 0,15 0 0,-15 0 0,7 0 0,-10 0 0,1 0 0,-1 0 0,1 0 0,-1 0 0,1 0 0,0 0 0,-1 0 0,21 0 0,-6 0 0,29 0 0,-9 0 0,12 0 0,-1 0 0,-10 0 0,-4 0 0,-11 0 0,0 0 0,0 0 0,1 0 0,-1 0 0,0 0 0,0 0 0,0 0 0,0 0 0,0 0 0,-9 0 0,7 0 0,-16 0 0,6 0 0,-8 0 0,-1 0 0,1 0 0,0 0 0,-1 0 0,-6 7 0,-2 1 0,-37 1 0,15-9 0,-27-43 0,14-2 0,4-30 0,-17-1 0,17 11 0,-8-10 0,2 13 0,17 11 0,-13 13 0,24 13 0,-4 9 0,-1 8 0,5-6 0,-5-4 0,7-34 0,0-2 0,-10-35 0,-3 10-473,-10-14 473,0 14 0,11-10 0,-5 35 0,15-7 0,-6 25 0,1 15 0,5-2 0,2 22 0,8-6 473,28 7-473,6 0 0,19 0 0,15 0 0,-11 0 0,24 0 0,-10 20-343,-25-2 0,0 3 343,17 25 0,-17-13 0,-1 6 0,-13 4 0,-3 1 0,1-6 0,1 1 0,6 18 0,-2 1 0,-12-15 0,-1-1 0,8 8 0,1 2 0,0 0 0,-1-1 0,21 22 0,-5-8 0,-26-29 0,-3-9 0,-9-2 0,-15 0 0,-30 42 0,-19-6-492,-5 12 0,-4 1 464,18-33 0,-1 0 28,-21 27 0,1-1-466,22-29 0,2-3 466,-6 7 0,0 0-370,-27 27 370,12-3 0,5-12 0,14-6 0,11-22 983,2-1-360,16-9 360,2-1-969,0-6 411,6 5-425,-23-28 0,20 1 0,-28-14 0,12-7 0,-8 6 0,-6 0 0,14-7 0,-15 15 0,15-14 0,-5 15 0,-1-7 0,8 10 0,-7-1 0,10 2 0,-2-10 0,-8 6 0,5-15 0,-14 6 0,15 0 0,-15-5 0,7 13 0,-1-5 0,-6 8 0,16 1 0,-15-2 0,5 1 0,1 0 0,1-9 0,1 7 0,5-15 0,-14 13 0,14-13 0,-5 15 0,-1-7 0,15 10 0,-12 6 0,14-3 0,-7 11 0,8-12 0,-6 12 0,5-5 0,0 0 0,-5-2 0,6-6 0,-8-1 0,0 7 0,8-5 0,-6 13 0,5-13 0,-7 12 0,8-12 0,-6 12 0,12-12 0,-5 47 0,25-4 0,18 43 0,20-6-492,-20-25 0,1 2 362,-1 0 0,2 2 130,8 14 0,0 1 0,-14-16 0,1 1 0,19 21 0,1 0 0,-15-21 0,0-1 0,9 15 0,2 1 0,2-8 0,-3-1 0,-16-9 0,0 0 0,16 7 0,0 0 0,-16-7 0,0 0 0,10 2 0,1 0-272,-12 4 1,0-2 271,36 26 0,-21 5 0,8-12 0,-23-15 0,5-3 0,-15 1 0,5-9 983,-8-1-757,0-4 352,-2-16-578,-6 6 0,-3 1 0,0-7 0,-6 16 0,6-16 0,-7 15 0,0-6 0,0 21 0,0 2 0,0 12 0,-31 3 0,-11 16-492,3-37 0,-7-1 220,-4 3 0,-2-1 272,0 7 0,-2-4 0,1-15 0,-3 0 0,-14 20 0,2-1 0,24-25 0,-1-1 0,-28 20 0,0 1 0,23-16 0,1-1-481,-9 8 0,-1 1 481,5-7 0,-1-1 0,-3 1 0,3-2 0,-28 14 0,30-19 0,1-2 0,-27 11-282,0 7 282,4-8 0,13 8 0,11-10 0,4-3 983,10-2-538,1-6 538,9 5-943,2-8 281,17-24-321,1-48 0,6 5 0,2-5-467,-2-2 1,2-3 466,2-12 0,5 2 0,15-27 0,-11 42 0,3 1 0,26-24 0,-18 13 0,5 18 0,-11 20 0,0 9 0,-51 73 0,-3 17 0,-6 1 0,-3 5-423,14-20 1,0 1 422,-6 13 0,-1-2 0,8-19 0,-1-1-394,-7 8 1,1-2 393,6-13 0,3-2 0,-18 28 0,19-22 0,10-20 0,9-2 0,13-101 0,49-1-246,-24 17 0,3-15 0,3-3 0,2 9-82,8 8 0,4 7 0,2-7 231,-7-1 0,3-9 0,1-2 0,-1 4 0,-5 9 97,22-16 0,0 4-246,-15 16 0,3-6 0,0 1 0,-5 4-246,8-21 0,0 6 164,-6 23 0,3 2 0,-5 0 58,5-25 1,-4 8 205,-6 29 1,-2 6 63,17-30 983,-19 32 0,-13 17 0,-10 3 0,-6 14 0,-23 36 0,-25 20-492,9-11 1,-4 5-914,-13 13 1,-3 2 421,0 6 0,-2 3-328,8-21 0,-3 1 0,1 2 0,3 4 0,0 2 0,-1 1 0,-10 7 0,-2 1 0,3 2 0,6-2 0,2 2 0,-1 0 0,-5 5 0,-1 1 0,1-1 0,5-5 0,2-2 0,1-3-164,-5 11 0,2-2 171,11-20 0,-1 2 0,5-7 731,5-7 0,2-3-410,-8 15 0,0-2 983,-12 17 0,11-15 0,6-26 0,17-13 0,3-9 0,7-49 0,50-33-492,1-14 1,6-8-984,2 12 0,6-1 165,-6 1 0,5-5 1,-6 7 326,1 7 0,-4 0-328,-8 3 0,0-6 0,-1 8-164,7 4 0,-1 4 0,4-17 0,-1 3 394,-10 22 0,-2 4 90,-5 0 0,-4 3 8,8-5 983,-15 7 0,-12 22 0,1-1 0,0 7 0,-1 2 0,-6 0 0,4 6-971,-4-6-12,0 0 0,-2 53 0,-30 16 0,5-6 0,-4 7-492,-11 19 0,-6 3 164,5-24 0,-2 1 0,2-1-68,-4 20 1,0 0 67,4-17 0,-2 2 0,4-7-72,6-7 1,1-3 13,-6 15 0,-1-2 386,8-14 0,2-3 0,-12 22 0,4-15 983,21-27 0,2-58-786,3-31 1,8-18-526,8 13 0,5-5 0,1-3 91,-5 6 1,-2-3-1,2-2 1,7 0-10,11-11 0,7-3 0,3 1 0,-2 1 0,-5 3 0,-1 0 0,0 2 0,2 2 0,0 9 0,1 2 0,0 1 0,-1-1 0,0-7 0,-1-2 0,-1 2 0,1 7-82,2 3 0,0 7 0,0-3 0,1-10 0,0-2 0,0 4-164,16-17 0,-4 8 983,-15 19 1,-3 8-461,24-16 952,-25 22 0,-5 19 0,-9 11 0,-7 3 0,5 12 0,-23 43 0,4-2-492,-17 24 1,-6 4 491,-9 7-492,0-10 1,-2-1-397,-9 17-95,18-31 0,0-1 0,-14 31-39,10-4 39,-3-24 0,24-13 0,-10-13 0,21-10 0,-5 1 830,18-65-830,25-15 0,-4 0 0,5-6-492,12-9 0,3 3 85,-4 19 1,-1 0 406,2-18 0,-2 4 0,-11 31 0,-2 4-10,-3-12 0,-2 3 10,23-8 0,-22 5 0,-5 21 0,-9 9 0,-7 52 0,-13 33 0,-13-5 0,-7 7-492,-4 14 0,-6 5 430,1-22 0,-4 1 0,0 2-266,4 9 0,1 3 0,-3 0 0,-7 3 0,-4 0 0,5-1 0,11-9 0,4 0 0,-2 0 0,-8 4 0,-1 0 0,3-1 0,12-11 0,3-1 0,-2-2-164,-21 26 0,2-2 0,16 0 0,1-7 983,-6-29 1,2-3-178,2 43 669,4-41 0,5-11 0,14-15 0,-5-8 0,7-49 0,13-45-492,12 11 1,8-8-820,-8 11 0,3-4 0,4 1 43,8-3 0,4 0 0,0-1 285,1-7 0,1-1 0,-4 3 0,-9 13 0,-2 1 0,1 1-328,8-7 0,1 0 0,-2 4-164,4-7 0,0 2 0,8-9 0,-1 2 234,-9 15 0,-3 4 156,-8 7 1,-2 5 101,13-19 983,-11 16 0,-5 28 0,-8-3 0,-9 49 0,-35 19-849,7 0 0,-3 6-393,-15 14 0,-4 5 259,0 12 0,0 7-328,6-19 0,0 2 0,1 3 0,1 4 0,2 3 0,-2 0 0,-9 6 0,-2 0 0,3 2 0,6 0 0,3 0 0,-1-5 0,3-19 0,1-5 0,0 1 0,-1 8 0,1 1 0,4-8-164,5-11 0,2-3 796,-13 15 1,3-2-305,4 17 983,-6-15 0,20-26 0,3-48 0,35-85-492,-7 35 1,5-7-593,3-6 1,4-7 0,3 1 100,1 8 0,2 2 0,0 1 0,-2 4 0,0 1 0,0 0-328,-1-2 0,1 0 0,-2 5 197,6-2 1,-3 3-195,-3-7 0,-1 1 325,-4 16 0,-1 3 0,13-18 0,-11 26 983,-6 13 0,-15 44 0,-12 22 0,-23 53-492,7-30 1,-3 3-984,-4 6 0,-2 5 378,-2 17 0,1-1 114,9-24 0,-2 0 0,-1-4 0,-3 3 0,4-3 0,6 5 0,-1-2-492,-16 17 0,-1-1 215,19-9 0,1-5 234,-4-20 1,1-4 42,-5 33 0,11-41 0,-4-15 983,13-8 0,-5-49-728,7-66-747,16 33 0,6-8 359,-2 0 0,3-7 0,2 4 133,12-14 0,3 2 0,-5 18 0,1-2 0,-4 5-492,-2-10 0,-3 5 271,6-3 1,0 5 43,-8 20 1,-3 3 176,14-43 0,-8 50 0,-10 12 983,-10 28 0,-1 31-151,-18 40-832,-4 29-193,-3-28 0,-3 4 193,6 11 0,-1-1 0,-9-15 0,1 0 0,7 21 0,2-1 0,-2-21 0,-2-3-449,-1 10 0,2-1 449,3-8 0,1-4-2,-11 32 2,6-31 0,17-16 0,-6-21 983,8-3 0,0-8 0,0-15-444,0-19-536,0-10-3,7-6 0,3 0 0,8-5 0,0 0 0,1-9 0,-1 12 0,1-11 0,0 8 0,0-9 0,-1 12 0,-1 9 0,-1 9 0,-7 4 0,-2 85 0,-19-3 0,6 11 0,-3 5-492,-8-26 0,-1 0 210,3 22 1,0 1 281,-9-13 0,-1-1 0,5 1 0,1-1 0,-2-2 0,1-4-163,-13 32 163,12-26 0,8-6 0,-2-34 0,14-2 0,-6-71 0,7-2 0,0-10 0,0-7 244,0 0 1,0 0-245,0 7 0,0-1-492,0-19 0,0-5 0,0-7 0,0 2 474,-4 22 1,-2 0-311,3 1 0,-1-4 0,-3 3 88,-13-19 0,-2 5 240,8 15 0,-1-2 0,-13-26 0,1 4 0,13 38 0,2 3-161,-7-8 0,2 0 161,-7-39 0,-7 20 0,10 24 840,0 4-840,5 10 983,7 10 0,-8 2 0,2 17-180,-1-6-385,0 12-418,1-5 0,-1 7 0,-9 0 0,-2 0 0,-9 8 0,-15 25 0,-7 28-492,22-14 0,-2 5 75,-8 8 0,-1 3 417,6 8 0,-2 5-328,4-16 0,-2 2 0,3 1 0,5 1 0,3 2 0,-1 0 0,-5 3 0,-1-1 0,3-2-164,-1 12 0,-1-1 117,-13 8 0,1-3 375,19-22 0,1-1-334,-13 10 0,1-1 334,16-19 0,2-4 983,-22 31-670,13-26 670,4-12 0,17-13 0,-4-9 0,13-15-501,-5-42 0,5-31-482,3 10 0,4-7 0,3-7-246,2-12 0,4-9 0,2-6 0,2-1 82,-3 25 0,1-4 0,2 0 0,1-1 0,0 0 0,1 3-33,2-8 0,1 2 1,0 0-1,2 0 0,3-4 33,1 1 0,3-5 0,2-1 0,0 1 0,-2 6 0,-4 7-164,6-16 0,-5 10 0,4-5 131,-6 18 0,4-5 1,1 0-1,-1 2 0,-5 9-131,1-2 0,-3 6 0,-1 0 0,3-8 0,-1-1 0,1 4-164,8-11 0,-3 7 0,-11 14 0,-2 7 1475,11-11 0,-11 25 0,-3 21 0,-7 27 0,-2 37 0,-28 21-492,2-7 1,-5 6-151,-9 10 1,-5 4-342,4-11 0,-3 3 0,1 4-328,2 11 0,1 3 0,-3 1 82,4-23 0,-2 1 0,0-1 0,4-1-82,0 9 0,4-1 0,-3 3 83,-3-2 1,-4 3-1,1-1 1,5-8-248,-2 9 0,1-2 207,-5 8 1,-4 7 0,4-9 284,8-14 0,1-5-230,0 2 0,1-2 230,2-15 0,4-3 983,5 29 0,-10-34 0,23-5 0,-5-20 0,7-1 0,58-85-492,-2 0 1,5-9-820,-18 23 0,1-1 0,3-5 126,0-6 1,3-6 0,0 1 0,-3 9 201,11-7 0,-1 2-328,-9-3 0,1-6 0,-1 7-164,8 5 0,-2 3 0,-3-15 0,-1 2 250,-4 20 1,-3 4 200,-12 4 0,-2 4 41,23-10 983,-22 6 0,-5 21 0,-8 9 0,-2 4 0,1 13 0,-1-6 0,-6 34 0,-13 21-939,-17 17-44,-12 11 0,-5-18 0,-1 0-623,-1 6 623,0 1 0,3-4 0,7-18 0,-2 18 0,6-34 0,10-2 0,7-10 0,2-13 0,4-45 0,6-27 0,-5-14 0,4-12-246,7 21 0,3-8 0,4-2 0,-2 4-82,2-13 0,0 2 0,6-3 82,5 4 0,6-5 0,3 2 0,-3 10-58,-2 16 0,-1 6 0,1-3 58,-2-3 0,1-6 0,0 1 0,-1 8-246,13-16 0,-2 6 0,-3-13 0,-1 5 267,-10 27 1,-1 6 224,7-27 0,-15 57 983,0 4 0,-8 23 0,-2 35 0,-18 17-492,0 1 1,-5 6-136,-9 0 1,-5 3-357,7-9 0,-3 4 0,0 1-328,-3 6 0,-2 2 0,-1 0 0,-5 7 0,-1 1 0,2 2 0,1 5 0,1 1 0,-1-1 0,-2-6 0,-1-2 0,2 1 0,2 7 0,1 2 0,1-7-164,-5 1 0,1-2 164,11-15 0,1 4 0,-1-6-8,-7 4 0,0-3 541,-3 10 1,1-1-206,0-9 0,1-2 0,8-7 0,1-5 983,-16 15 0,18-6 0,-4-25 0,16-9 0,2-2 0,8-33 0,10-30-498,7-8 0,6-9-813,7-12 0,7-8 0,1 3 86,-4 13 0,2 3 0,3-5 242,1-5 0,5-6 0,0 1 0,-4 8 0,11-12 0,-1 4-328,-6 6 0,2-4 0,-3 4-164,6-7 0,-2 4 0,3-5 0,-1 3 234,-2 8 0,-3 4 200,-14 14 1,-1 3 57,25-19 983,-26 23 0,-4 21 0,-10 7 0,-6-5 0,-23 69 0,-25-2-592,2 9 1,-5 7-884,-5-7 0,-3 0 0,-10 19 0,3-2 342,15-23 1,1-2-343,-5 15 0,-1-3 355,10-23 1,2-2-43,2 1 0,2 0 179,-5 0 0,3-4 0,3 3 0,3-4 983,18-36 0,2-53 0,17 4-318,10-44-665,12 30 0,0 1 438,-3 10-438,-11 13 0,-2 13 0,0 16 0,-8 18 0,-19 23 0,-39 36 0,20-21 0,-4 2-492,-14 3 0,-4 1 14,-4 16 1,-2-1 477,4-13 0,0-2 0,-2 2 0,1 0-492,5-5 0,1-1 347,5-5 0,0 0 145,-1 7 0,-1 0 0,-4 1 0,0-1 0,10 1 0,1-1 0,-4-7 0,1-1 0,2 7 0,3-1-519,-20 21 519,26-24 0,2 1 0,-12 18 0,-3 11 0,5-26 983,9-2-215,3-12 215,10-9-601,1-3 234,0-15-616,7-30 0,2-27 0,7-47 0,10 32 0,5-4-492,5-7 0,4-3 164,0 7 0,3-3 0,1 4-58,6-4 0,1 0 386,-6 6 0,0-4 0,0 5 0,5-2 0,-1 1-492,3-17 0,0-1 7,4 8 0,-2 3-7,-11 8 0,0 2 464,3 8 0,0 3 28,-7 7 0,0 0 0,2-9 0,-2 1 0,11-17 0,9-18 0,-21 39 983,6 8 0,-10-3 0,-2 27 0,-6 7 0,-3 47-164,-19 38-819,1-11 0,-5 4-492,-10 7 0,-4 3 164,6-14 0,-1 2 0,-1-3 41,-8 8 0,-1 0-205,0 21 0,-1-1 122,5-31 1,1-2 369,2 17 0,0-1-253,-1-22 1,0-4 252,5 0 0,2-3 0,-10 18 0,4-21 983,17-5 0,4-84-853,17-9 0,10-12-458,5-3 0,8-9 0,1-5 82,0-2 0,3-7 0,1 0 0,1 4 0,-3 13 0,2 3 0,0 1 0,0-1 137,-2-3 0,0-1 0,0 1 0,0 1-219,10-15 0,0 3 0,-3 3 0,-9 15 0,-3 2 0,4 0 0,13-12 0,4 0 0,-7 3-164,-5-11 0,-4 10 236,3 24 1,-4 5 255,1-30 983,-9 42 0,-10 20 0,-9 39 0,-1 42-492,-16-8 1,-7 7-1,-4 21 1,-7 5-248,-1-17 0,-5 1 0,-1 2-572,2 6 0,0 1 0,-4 1 82,1-14 0,-3 1 0,-2 0 0,4 0-82,-7 22 0,3 0 0,-1-5 195,4-18 1,0-5 0,-4 4-114,0 3 0,-4 6 0,2-2 0,6-12-246,5-8 0,0-1 164,-13 17 0,-7 9 0,8-11 150,12-23 0,2-3 669,-6 8 1,-1-1-216,6-6 0,2-5 707,-23 7 0,23-8 0,4-21 0,9 0 0,8-24 0,1-30-492,3-27 1,8-15-820,7 14 0,6-5 0,2-5 82,-1-1 0,1-6 0,1-1 0,3 3 82,1 10 0,2 2 1,1-1-1,2-1 164,5-13 0,3-4 0,-1 2 0,-1 7 0,-3 7 0,-1 6 0,0-3-328,7-16 0,2-3 0,-4 4 0,-10 17 0,-2 2 0,1 2-164,17-27 0,-2 4 86,-18 21 0,-1 4 268,10-2 1,-3 8 137,-6 9 983,10-22 0,-23 43 0,5 16 0,-12 77 0,-20 26-1180,-2-5 0,-8 11 197,-1-22 0,-6 3 0,1 2-246,7-10 0,1 2 0,-1 2 0,-1 0 0,-6 4 0,-2 1 0,0 0 0,1 1 0,2 5 0,0 3 0,1-3 0,0-6-82,-2 0 0,1-5 0,-3 0 0,-7 12 0,-2 0 0,5-6-164,8-2 0,1-4 12,-13 14 1,0-3 479,18-27 0,3-6 983,-13 25 0,8-32 0,11-21 0,7-37-492,1-38 1,11-22-165,21-10 1,13-11 0,2-7-525,-14 17 0,-1-6 1,1-4-1,2 1 0,3 2 0,5 2 0,3 1 1,2 1-1,0 0 0,-2 1 33,-4 2 0,-1 1 1,-1 0-1,0 1 1,0 2-83,5-10 0,-1 2 0,0 1 0,1 3 0,0 6 0,0 3 0,0 0 0,-1-1 115,-1-3 1,-2-1 0,-1 0 0,3 3-198,11-14 0,1 2 0,-5 8 127,-3-4 1,-5 8 149,-1 14 1,-3 7 50,3-2 983,-5 19 0,-11 27 0,-8 9 0,-1 43 0,-41 31-492,13-11 1,-4 5-1,-13 5 1,-5 4-165,8-9 1,-1 5 0,1-2-656,4-4 0,1-1 0,-3 1 71,-9 15 0,-3 2 0,4-4 257,1 10 0,1-2-328,6-23 0,-3 1 0,3-4-103,-1 6 0,1-4 94,0 3 0,0-3 337,3-15 0,2-4 983,-5 19-14,5-25 14,19-15 0,2-8 0,7-64 0,0-35-492,-2-9 1,4-10-820,5 36 0,3 1 0,0-4 0,1-17 0,1-4 0,1 6 177,9-9 0,2 4-177,-5 20 0,1-2 0,-1 3-164,3-19 0,0 3 0,5 5 0,1 2 255,-1-1 1,-1 5 197,-7 23 0,-1 5 39,13-19 983,-12 16 0,-2 21 0,-7 2 0,-3 85 0,-45 25-1463,16-8 1,-3 9 479,-2-17 0,-5 3 0,0-1 0,3-5 0,-1-1 0,-1 4 0,-6 17 0,-3 3 0,4-4 0,-4 7 0,1-2 0,5-21 0,-2 2 0,4-4-492,2 10 0,2-3 259,-5 2 0,0-1 233,6-8 0,2-4 0,7-13 0,-1-5 0,-11 10 0,20-19 0,-4-21 0,10-67 0,6-33 0,-7 16 0,3-9-246,9 1 0,6-11 0,2-4 0,1 3 0,-1 5 0,0 0 0,1 2 0,2 1 187,5-16 0,3 2 0,1-1-100,-2 18 0,2-2 1,-1 2-1,-5 7 159,-3-22 0,0 6-328,4 21 0,4 0 0,-4 4 204,-7-6 1,-2 5 110,4 14 1,0 3 12,4-18 983,-3 33 0,-8 31 0,-3 20 0,-19 57 0,-2 10-492,1-17 1,-1 6-367,-1 18 1,1 6-454,3-20 0,1 3 0,-1 2 0,-5 5 0,-1 2 0,1-2 0,4-13 0,1-1 0,-1 0 0,-3 9 0,-2 1 0,2-6-164,1 1 0,0-1 164,4-10 0,0 3 0,0-4-164,-4 9 0,1-5 983,5-5 1,0-6-394,-11 22 885,17-23 0,-6-25 0,8-9 0,0-78 0,0 0-632,0-14 1,0-6 139,0 14 1,0 1-360,0 0 1,0 0-133,0-7 0,0 2 0,0-36 498,0 2-498,0 31 0,0 16 0,0 21 0,0 3 0,0 70 0,0 1 0,0 12 0,0 5 2,0 32-2,0-34 0,0 0 0,0 35 0,-1-35 0,2 0 0,9 34 0,-9-42 0,1 0 0,18 39-354,-17-1 354,7-13 0,0 10 0,-7-24 0,7 24 0,-10-24 0,0 24 0,0-23 0,9 9 0,-7-25 0,7 9 0,-9-20 0,0-1 904,0-4-904,0-16 446,0 7-446,0-10 0,7 1 0,-5 8 0,13 3 0,-13 9 0,14 1 0,-6-1 0,8 0 0,-8 0 0,6 0 0,-14 0 0,13-9 0,-13-2 0,4-10 0,1-6 0,-5 5 0,12-6 0,-12 8 0,12 8 0,-12 15 0,6 11 0,-8 25 0,0-9 0,0-15 0,0 2 0,0 30 0,0 12 0,0-20 0,0-13 0,0 0 0,0-12 0,0-12 0,0-4 0,0-16 0,0 6 0,-7-15 0,-1-2 0,-8-14 0,0 5 0,1-5 0,-1 7 0,0 0 0,-8 0 0,-3 0 0,-21 0 0,-3 0 0,-24 0 0,-4 11 0,-14 1-913,1 11 913,38-11 0,-1 0 0,-41 12 0,41-7 0,1 0 0,-38 9 0,-1 7 0,1 0 0,-1-7 0,14 6 0,-10-9 0,10-1 0,0 0 0,-10 1 0,24-3 0,-11 2 0,14-1 0,0-1 0,12 0 0,2-1 0,12-1 0,9-1 913,-7 0-913,16-1 0,0 1 0,4-2 0,6-6 0,-1 5 0,-5-13 0,12 13 0,-12-19 0,6-4 0,-8-8 0,0-6 0,0 14 0,1-5 0,-1 6 0,0-8 0,-8-1 0,6 1 0,-7 0 0,0-1 0,-2 0 0,0 0 0,-7 7 0,16-4 0,-16 12 0,16-5 0,-7 7 0,10 0 0,-1 0 0,0 0 0,1 0 0,-1 0 0,-9 0 0,7 0 0,-7 0 0,10 0 0,-1 0 0,0 0 0,1 0 0,-1 0 0,51 0 0,-15 0 0,55 0 0,-25 0 0,25 0 0,-10-9 0,24 7 0,-24-7 0,24-2 0,-10 9 0,-25-8 0,1-2 0,41-1-377,-42 6 0,0 0 377,39-14 0,-39 20 0,0 0 0,42-20 0,-41 14 0,-1 1 0,38-7 0,1 3 0,-1 10 0,1 0 0,-15 0 0,11 0-255,-23 0 255,23 0 0,-24 0 0,10 0 0,-13 0 0,-1 0 0,15 0 0,-11-9 0,10 7 0,1-18 0,-11 8 0,24 0 0,-24-7 0,10 17 0,-13-16 0,0 6 744,-1-9-744,1 1 265,-12 0-265,9 0 0,-8 0 0,10-1 0,1 1 0,-12-8 0,9 6 0,-9-6 0,1 1 0,-4 5 0,-11-4 0,0 8 0,0 0 0,1 0 0,-11 8 0,8-6 0,-9 0 0,1 4 0,-3-9 0,-8 19 0,-47-5 0,-29 19 0,0-5 0,-8 1-492,-5 5 0,-3 1 0,-18 1 0,0-1 315,17 0 0,0 0 177,-14 0 0,-1 0 0,17-1 0,1 1 0,-8 6 0,-3 1 0,1-6 0,1 1-480,15 3 0,3 0 480,1-5 0,4-2 0,-32 11-82,14-11 82,15-1 0,25-4 0,5-6 983,16 6 0,-6-7 0,8 0-666,-1-16-219,1 5-98,-2-23 0,-7 7 0,5-9 0,-16-12 0,7 9 0,-9-8 0,10 19 0,-5 3 0,15 9 0,-7-1 0,9 1 0,7 1 0,2-1 0,7 0 0,0 0 0,0 1 0,0-1 0,0 0 0,16-8 0,16 3 0,32-7 0,-20 10 0,6 1-492,25 2 0,1 1 297,-16-5 0,2 1-133,3 7 0,5 3 0,-4-3-164,5-8 0,-2-1 449,16 4 0,2 1 43,-3-6 0,-4 1-492,-21 12 0,-1 2 398,22-7 0,0 1 94,-21 4 0,-1 1 0,15-1 0,0 1 0,-16 0 0,-1 2-243,7 5 1,-2 0 242,22 0 983,8 0-873,-41 0 873,-2 0 0,-21 0 0,-3 0-583,-8 0 226,-1 0-626,-47 11 17,1-9-17,-58 19 0,10-19-492,27 8 0,-5 2 233,-17-3 1,-3-2 258,9 0 0,-2 1 0,-21 5 0,-2 0-492,17-6 0,1 2 43,-11 10 0,2 2 449,23-7 0,1 0-492,-19 11 0,1 2 311,26-7 1,1-1-190,-14 1 1,-1 0 369,10-1 0,4-2 983,-27 5-779,24-10 779,9 6-183,28-16 183,-6 6-430,15-25 408,2-3-961,41-45 0,20-9-492,5 19 0,9-1 0,3-2 0,6 2 164,-7 13 0,5 1 0,1 0 0,-1-1 0,1 0 0,2 0 0,9-2 0,2 0 0,1 2 0,-1 2 0,1 1 0,-3 3 265,-19 9 0,-2 2 1,4-2 62,4-1 0,7-4 0,-3 3 0,-8 7-492,1 8 0,-2 1 282,15-15 0,7-7 0,-10 8 210,-20 18 0,-5 3 0,3-12 0,-2 0 0,35 6 0,-31-6 983,-19 17-152,3-7 152,-27 9 0,6 0 0,-8 0 0,-1-7 0,1-2-6,3-41-977,-1 5 0,5-44 0,-11 35 0,0-5-492,8-15 0,1-7 164,-9 12 0,-2-4 0,2-2 0,3-12 0,2-2 0,-3-4 82,-3 15 0,-3-2 0,1-2 0,-1-2 0,2-10 0,-1-2 0,1-2 0,-1 1 0,1 0 0,0 0 0,-1 0 0,1-3 49,-2 12 0,0-2 1,0-1-1,0 2 0,1 5-49,-1 3 0,1 5 0,0 0 0,0-7 49,-1-9 0,1-8 1,-1-3-1,0 2 0,1 8-49,0 7 0,-1 5 0,1 1 0,0-5 49,0-2 0,-1-6 1,0 0-1,0 1 0,0 5-49,1 2 0,0 4 0,0 2 0,0 0-82,2-20 0,0 3 0,1 0 221,-2 6 0,1 2 0,1 0 107,3 5 0,1 1 0,-1 4 177,0-15 1,2 3-178,4-3 0,0 5 0,-9 28 0,1 3 0,3-2 0,1 1 983,8-33 0,4 40 0,-11 13 0,-9 13 0,-2 9 0,0 1 0,2-1 0,16 7 0,13-7 0,1 14 0,20-7 0,-9 9-21,41 0-962,-33 0 0,-7-3 0,0 6 0,21 31-333,-23-14 0,0 2 333,-7 7 0,0 3 0,16 13 0,-1-1 0,14 5 0,-14-4 0,1-1 0,8 1 0,14 12 0,-30-18 0,-10-1 0,-16-11 0,-7-2 0,-1-10 0,-1 1 666,-6-1-666,-2 1 0,-7-1 0,0 1 0,-28-7 0,-20-3 0,-17-6 0,13 1 0,-1-2-549,-30-9 549,30 0 0,-2-3 0,0 1 0,1-3 0,6-6 0,0-2 0,-7 5 0,1-1 0,-25-25 0,0-12 0,17 11 0,8-6 0,6 12 0,12 3 0,0 0 0,9 9 0,1-7 0,10 23 549,6-12-549,3 14 0,25 44 0,32 14 0,-2 34-492,1-25 0,2-1 197,11 16 295,-18-22 0,1 0 0,24 18-526,0 0 526,-3-12 0,-12-6 0,-7-20 0,-20-6 0,-2-9 0,-10 0 983,1-1-721,0 1 298,-15-8-560,-23-1 0,-33-17 0,-29-27 0,27 6 0,-1-7-492,5-5 0,-1-6 0,-17-14 0,0-4 410,14 6 1,1-3-247,7 10 0,-3-2 0,4 0-164,-4-14 0,3 0 355,-8 0 0,3-2-355,12 0 0,4 1 186,4 10 0,1 0-166,-7-6 1,3-1 471,16 12 0,0 3 983,-34-31-426,32 20 426,3 26 0,12 13 0,1 9 0,21 7 0,10 12-575,33 44-408,13 20-492,-32-25 0,-2 3 333,1 9 0,2 3 159,15 7 0,-1-2 0,-19-15 0,0 0 0,19 20 0,0-3 0,6 9 0,-24-29 0,3 0 0,6 1 0,0-3-503,25 16 503,-26-23 0,-3-1 0,12 8 0,10 12 0,-23-18 0,8-6 0,-20-5 983,-2-8-650,-10-1 205,1-8-538,-1 6 0,1-12 0,-7 12 0,4-13 0,-11 13 0,5-5 0,-7-1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1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936 398 24575,'-70'25'0,"1"-1"0,-2-3 0,5 2 0,14 5 0,3 3 0,0-1 0,2-1 0,-16 6 0,8 7 0,16-24 0,4-8 0,17 4 0,-28 6 0,16-8 0,-9 14 0,4-16 0,17-1 0,-7-1 0,9-8 0,-9 0 0,14-17 0,4-15 0,30-33 0,8 11 0,-3 8 0,3-1-454,15-22 454,-11 25 0,1 0 0,9-22 0,9 2 0,-26 34 0,-1-7 0,-11 21 0,-1 1 0,1 6 454,-7-5-454,5 12 0,4-13 0,9 4 0,22-8 0,-10 0 0,21-2 0,-21 3 0,9 6 0,-11-4 0,-10 14 0,-2-6 0,-9 8 0,-14 7 0,3 22 0,-20 2 0,5 17 0,-17-12 0,7 1 0,-6-10 0,16-2 0,-4-9 0,12 0 0,-5 0 0,0-8 0,5 6 0,-5-12 0,7 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6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24575,'-36'36'0,"10"-4"0,12-16 0,12 0 0,-12-1 0,13 1 0,-7 0 0,8 0 0,0-1 0,0 10 0,-7-7 0,6 7 0,-6-9 0,7 0 0,0 0 0,0-1 0,0 1 0,0 0 0,0 0 0,0 0 0,0-1 0,0 1 0,0 0 0,0 0 0,0-1 0,0 1 0,0 0 0,0 9 0,0-7 0,0 7 0,0-9 0,0-1 0,0 1 0,0 0 0,-8-7 0,-1-40 0,-1 15 0,2-31 0,1 31 0,5 1 0,-12-1 0,13 0 0,-7 0 0,8 0 0,-7 0 0,6 0 0,-6 0 0,7 0 0,0-9 0,-17 14 0,13-12 0,-19 21 0,14-5 0,-7 7 0,0 0 0,7-17 0,2 6 0,7-14 0,0 9 0,0 0 0,0 0 0,0 50 0,0-24 0,0 41 0,0-35 0,0-1 0,0 1 0,0 0 0,0 0 0,0-1 0,0 1 0,0 0 0,0 0 0,0-1 0,0 1 0,0 0 0,0 0 0,0-1 0,0 1 0,0 0 0,0 0 0,0-1 0,7 1 0,-5 0 0,5 0 0,-7-1 0,0 1 0,0 0 0,0 0 0,0-1 0,0 1 0,0 0 0,0 0 0,0 0 0,0-1 0,0-6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4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0 202 24575,'94'-34'0,"-47"16"0,0-1 0,1 1 0,-2 0 0,34-15 0,-4 11 0,-13 10 0,0 3 0,-12 1 0,-3 5 0,-12-5 0,1 8 0,0 0 0,-10 0 0,7 0 0,-16 0 0,17 0 0,-17 0 0,7 0 0,0 0 0,-7 0 0,16 0 0,-16 0 0,7 0 0,-9 0 0,0 0 0,0 0 0,-1 0 0,1 0 0,0 0 0,0 0 0,-1 0 0,1 0 0,0 0 0,0 0 0,-1 0 0,1 0 0,0 0 0,0 0 0,-1 0 0,1 0 0,-51 0 0,3 0 0,-47 10 0,16-8 0,12 7 0,2-1 0,13-6 0,-1 6 0,9-8 0,-6 0 0,16 0 0,-7 0 0,9 0 0,0 0 0,0 0 0,0 0 0,0 0 0,7 7 0,-5-5 0,-4 5 0,0 0 0,-7-5 0,9 5 0,-10-7 0,8 7 0,-7-5 0,9 5 0,0-7 0,7 7 0,-5 1 0,5 1 0,-6-2 0,-1-7 0,0 0 0,0 0 0,0 0 0,0 7 0,0-5 0,0 5 0,0-7 0,0 0 0,1 0 0,-1 7 0,0-5 0,0 5 0,0-7 0,0 7 0,0-6 0,0 6 0,0-7 0,0 0 0,0 0 0,1 0 0,-1 0 0,0 8 0,0-7 0,0 6 0,0-7 0,0 0 0,0 0 0,0 0 0,0 0 0,1 0 0,6 7 0,32-5 0,1 5 0,17-7 0,-7 0 0,-15 0 0,6 0 0,-10 0 0,10 0 0,-7 0 0,7 0 0,-9 0 0,0 0 0,0 0 0,-1 0 0,1 0 0,0 0 0,0 0 0,-1 0 0,1 0 0,0 0 0,0 0 0,0 0 0,-1 0 0,1 0 0,0 0 0,0 0 0,-1 0 0,1 0 0,0 0 0,0 0 0,-1 0 0,1 0 0,0 0 0,0 0 0,-8-7 0,6 5 0,-5-5 0,7 0 0,0 5 0,-1-5 0,10-1 0,3 6 0,8-6 0,13-2 0,-10 8 0,9-7 0,-11 9 0,11 0 0,-8 0 0,8 0 0,-12 0 0,1 0 0,11 0 0,-8 0 0,8 0 0,-21 0 0,7 0 0,-15 0 0,6 0 0,-10 0 0,1 0 0,0 0 0,0 0 0,-1 0 0,-53 0 0,17 0 0,-58 0 0,28 0 0,-11 9 0,-1 3 0,0-1 0,12 7 0,-9-16 0,30 13 0,-16-13 0,27 5 0,-6-7 0,9 0 0,0 0 0,1 0 0,-1 0 0,0 0 0,0 0 0,0 0 0,-9 0 0,6 0 0,-6 0 0,9 0 0,1 0 0,-1 0 0,0 0 0,0 0 0,0 0 0,0 0 0,0 0 0,0 0 0,0 0 0,0 0 0,0 0 0,1 0 0,6 7 0,-5-6 0,5 6 0,0 0 0,-5-5 0,5 5 0,-7 0 0,0-5 0,0 5 0,0 0 0,0-5 0,15 5 0,23-7 0,-1 0 0,16 0 0,-21 0 0,0 0 0,-1 0 0,1 0 0,9 0 0,-7 0 0,7 0 0,-9 0 0,0 0 0,9 0 0,-7 0 0,7 0 0,0 0 0,-7 0 0,7 0 0,-9 0 0,0 0 0,-1 0 0,1 0 0,0 0 0,0 0 0,9 0 0,0 0 0,1 0 0,7 0 0,-15 0 0,16 0 0,-16 0 0,7 0 0,-9 0 0,0 0 0,9 0 0,-7 0 0,7 0 0,0 0 0,-7 0 0,7 0 0,-9 0 0,-1 0 0,1 0 0,0 0 0,0 0 0,-1 0 0,1 0 0,0 0 0,0 0 0,-1 0 0,1 0 0,0 0 0,0 0 0,-1 0 0,1 0 0,0 0 0,0 0 0,-1 0 0,1-7 0,0 5 0,0-5 0,-1 0 0,1 5 0,0-5 0,0 0 0,0 5 0,-1-12 0,1 12 0,0-5 0,0 0 0,-1 5 0,1-5 0,0 0 0,0 5 0,-1-5 0,1 7 0,0-7 0,0 5 0,-15-5 0,-28 7 0,5 0 0,-29 0 0,33 0 0,-17 0 0,17 0 0,-7 0 0,9 0 0,-9 0 0,6 0 0,-6 0 0,0 0 0,7 0 0,-7 7 0,-1-5 0,8 5 0,-7-7 0,0 8 0,7-6 0,-17 6 0,17-8 0,-7 0 0,0 0 0,6 0 0,-15 0 0,16 0 0,-17 0 0,17 0 0,-7 0 0,9 0 0,0 0 0,0 0 0,0 0 0,0 0 0,0 0 0,1 0 0,-1 0 0,0 0 0,0 0 0,0 0 0,0 0 0,0 0 0,-9 0 0,7 0 0,-7 7 0,9-5 0,-10 5 0,8-7 0,-7 0 0,9 7 0,-9-5 0,7 5 0,-7-7 0,-1 8 0,8-6 0,-16 6 0,6-8 0,1 0 0,-8 8 0,17-6 0,-7 6 0,9-8 0,0 0 0,0 0 0,0 0 0,0 0 0,0 0 0,1 0 0,-1 0 0,0 0 0,0 0 0,0 0 0,0 0 0,0 0 0,0 0 0,0 0 0,0 0 0,1 0 0,-1 0 0,0 0 0,0 0 0,0 0 0,0 0 0,0 0 0,7 7 0,-5-5 0,12 5 0,-5-7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3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105 194 24575,'33'0'0,"-3"0"0,-15 0 0,1 0 0,0 0 0,0 0 0,-1 0 0,1 0 0,0 0 0,0 0 0,-1 0 0,1 0 0,0 0 0,0 0 0,-1 0 0,1 0 0,0 0 0,0 0 0,-1 0 0,-43 0 0,18 0 0,-36 0 0,30 0 0,0 0 0,0 0 0,0 0 0,0 0 0,0 0 0,0 0 0,1 0 0,-1 0 0,7 7 0,-5-5 0,5 5 0,0 0 0,-5-5 0,5 5 0,-7-7 0,7 7 0,-5-5 0,5 5 0,1 0 0,-7-6 0,7 6 0,-8 0 0,0-5 0,0 5 0,0-7 0,44 0 0,-18 0 0,36 0 0,-31 0 0,1 0 0,0 0 0,0 0 0,-1 0 0,1 0 0,0 0 0,0 0 0,0-7 0,-1 5 0,1-5 0,0 7 0,0 0 0,-1 0 0,-13 7 0,-18-5 0,-3 5 0,-11-7 0,14 0 0,0 0 0,0 0 0,0 0 0,49 0 0,-22 0 0,49 0 0,-42 0 0,7 0 0,-10 0 0,1 0 0,0 0 0,0 0 0,0 0 0,-1 0 0,1 0 0,0 0 0,0 0 0,-1-7 0,1 5 0,0-5 0,0 7 0,-8-7 0,6 5 0,-5-5 0,7 0 0,0 5 0,-1-12 0,1 12 0,0-5 0,0 7 0,-8-7 0,6 5 0,-5-5 0,7 0 0,0 6 0,-1-7 0,1 8 0,0-7 0,0 6 0,-1-6 0,1 7 0,0 0 0,0 0 0,-1-8 0,1 7 0,0-6 0,0 0 0,9 5 0,2-5 0,10-1 0,-10 6 0,-2-7 0,-9 9 0,0 0 0,-1 0 0,1-7 0,0 6 0,0-7 0,-1 8 0,1 0 0,0 0 0,0-7 0,-1 6 0,1-6 0,0 7 0,0 0 0,0-8 0,-1 7 0,1-13 0,0 5 0,0 0 0,-1 2 0,1 0 0,0 5 0,0-5 0,-8 0 0,-40 5 0,5-5 0,-33 7 0,23 0 0,10 7 0,2-5 0,9 5 0,-9-7 0,6 0 0,-6 7 0,9-5 0,0 12 0,1-13 0,-11 14 0,8-13 0,-7 7 0,9-2 0,0-6 0,0 6 0,7 0 0,-5-5 0,-4 5 0,0-7 0,-7 0 0,0 8 0,6 1 0,-6 1 0,9-3 0,7 0 0,-5-5 0,5 5 0,1 0 0,-7-5 0,7 5 0,-8 0 0,-9-6 0,6 6 0,-15-7 0,16 7 0,-8-5 0,11 5 0,-1-7 0,0 0 0,0 0 0,0 0 0,0 0 0,0 0 0,0 0 0,0 0 0,0 0 0,8-7 0,1-2 0,30 0 0,-10 2 0,19 7 0,-17 0 0,1 0 0,0 0 0,0 0 0,-1 0 0,1 0 0,0-7 0,0 5 0,-8-12 0,6 13 0,-5-7 0,7 8 0,0 0 0,0 0 0,0-16 0,0 12 0,1-12 0,-1 16 0,0 0 0,0-7 0,-1 5 0,1-5 0,0 0 0,0 5 0,-8-5 0,-1 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223 151 24575,'-28'0'0,"-6"0"0,15 0 0,-15 0 0,16 0 0,-7 0 0,9 7 0,0-5 0,7 12 0,-5-13 0,5 6 0,35-21 0,-17 4 0,44-14 0,-26 15 0,1-7 0,6 6 0,-16 1 0,7-6 0,-9 13 0,-1-5 0,1 7 0,9-8 0,-7 6 0,7-13 0,-9 6 0,0-7 0,0 7 0,-1 2 0,-6 7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4:1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672 329 24575,'36'0'0,"-4"0"0,-7-8 0,-7 6 0,7-6 0,-9 8 0,0 0 0,-7-7 0,5 5 0,-6-5 0,1 0 0,5 5 0,-5-5 0,0 0 0,5 5 0,-5-5 0,-1 0 0,6 5 0,-12-12 0,12 13 0,-5-14 0,0 7 0,-2-8 0,0 0 0,-6 0 0,13 0 0,-12 14 0,12-3 0,-12 26 0,12-18 0,-12 18 0,12-19 0,-13 12 0,13-12 0,-5 5 0,7-14 0,-7-2 0,5 0 0,-13 23 0,6-2 0,-7 18 0,0-14 0,0 0 0,0-1 0,-7-6 0,-2-2 0,-6-7 0,-1 0 0,0 0 0,0 0 0,0 0 0,0 0 0,0 0 0,0 0 0,0 0 0,0 0 0,1 0 0,-1 0 0,0 0 0,0 0 0,0 0 0,0 0 0,0 0 0,0 0 0,0 0 0,0 0 0,0 0 0,1 0 0,-1 0 0,0 0 0,0 0 0,0 0 0,0 0 0,0 0 0,0 0 0,0 0 0,0 0 0,1 0 0,-1 0 0,0 0 0,0 0 0,0 0 0,0 0 0,0 7 0,0-5 0,0 5 0,7 0 0,-5-5 0,5 5 0,-6-7 0,-1 0 0,7-7 0,-5 5 0,5-12 0,-7 12 0,7-12 0,-5 12 0,5-5 0,0 0 0,-5 5 0,5-5 0,-7 7 0,1 0 0,-1-7 0,0 5 0,0-5 0,-9 7 0,6 0 0,1 7 0,4-5 0,12 12 0,-12-5 0,5-1 0,1 6 0,-7-12 0,14 12 0,-23-12 0,20 12 0,-12-5 0,9-1 0,-2-1 0,-7-7 0,0 0 0,7 7 0,2 2 0,7 7 0,0 0 0,0-1 0,14-34 0,-3 12 0,12-30 0,2 28 0,-7-5 0,16 12 0,-7-13 0,1 13 0,6-15 0,-7 15 0,1-13 0,6 13 0,-7-13 0,10 5 0,0-9 0,-1 9 0,1-6 0,-1 6 0,-8-1 0,6-5 0,-16 14 0,7-13 0,-9 13 0,0-5 0,-1 7 0,1 0 0,0 0 0,0-7 0,-1 5 0,1-5 0,0 0 0,0 5 0,0-5 0,-1 0 0,1 5 0,0-5 0,0 7 0,-1 0 0,-6-7 0,5-2 0,-5-7 0,7 1 0,9 6 0,-7-5 0,7 12 0,-10-12 0,1 12 0,-7-12 0,5 12 0,-12-5 0,5 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28.546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49 16383,'56'0'0,"0"0"0,4 0 0,-4 0 0,10 0 0,24 0 0,-35 0 0,19 0 0,-35 0 0,21 0 0,-21 0 0,37 0 0,-21 0 0,13 0 0,-29 0 0,-5 0 0,-7 0 0,10 0 0,-1 0 0,-8 0 0,6 0 0,-16 0 0,17 0 0,-10 0 0,1 0 0,4 0 0,-5 0 0,-1 0 0,6 0 0,-6 0 0,1 0 0,5 0 0,-6 0 0,1 0 0,5 0 0,-6 0 0,1 0 0,4 0 0,5 0 0,-7 0 0,5 0 0,-7 0 0,-7 0 0,23 0 0,-21 0 0,12 0 0,0 0 0,-12 0 0,21 0 0,-23 0 0,17 0 0,-1 0 0,-5 0 0,3 0 0,-9 0 0,2-8 0,6 7 0,-6-6 0,4 7 0,-4 0 0,-1 0 0,6 0 0,-5 0 0,-1 0 0,6 0 0,-6 0 0,1 0 0,5 0 0,-6 0 0,1-7 0,5 5 0,-4-5 0,-1 7 0,7-7 0,-5 5 0,-2-5 0,7 7 0,-7 0 0,-1 0 0,6 0 0,-5 0 0,-1 0 0,6 0 0,-6 0 0,1 0 0,5 0 0,-6 0 0,1 0 0,4 0 0,-4 0 0,0 0 0,4 7 0,-4 2 0,-1 6 0,-1 1 0,0 0 0,1 0 0,1-8 0,5 6 0,-6-5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30.97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16383,'92'0'0,"-6"0"0,-10 0 0,4 0 0,-25 0 0,0 0 0,29 0 0,-22 0 0,-1 0 0,9 0 0,-9 0 0,0 0 0,9 0 0,-16 0 0,-1 0 0,13 0 0,10 0 0,-25 0 0,-3 0 0,-20 0 0,-3 0 0,5 7 0,-11-6 0,18 6 0,-13-7 0,1 0 0,4 0 0,-4 0 0,-1 0 0,6 0 0,-5 0 0,-1 0 0,6 0 0,-6 0 0,1 0 0,5 0 0,4 7 0,-8-5 0,6 5 0,-9-7 0,2 7 0,6-5 0,-6 12 0,-3-5 0,1 6 0,2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40.099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273 64 16383,'57'0'0,"1"0"0,3 0 0,-4 0 0,9 0 0,24 0 0,-10 0 0,14 0 0,-14 0 0,10 0 0,-10 0 0,14 0 0,-14 0 0,-3 0 0,-1 0 0,-21 0 0,18 0 0,-22 0 0,0 8 0,9-6 0,-21 6 0,10-8 0,-13 0 0,1 0 0,0 0 0,-1 0 0,1 0 0,-1 8 0,1-6 0,0 6 0,-1-8 0,1 0 0,0 8 0,-1-6 0,12 7 0,-8-9 0,20 0 0,-21 0 0,9 8 0,-11-6 0,11 6 0,-18-8 0,16 8 0,-2-6 0,-4 6 0,13-8 0,-16 0 0,0 0 0,-1 8 0,1-6 0,-1 14 0,-8-14 0,6 6 0,-7-8 0,10 0 0,0 0 0,-1 9 0,1-7 0,-10 6 0,8-8 0,-8 0 0,0 0 0,8 0 0,-17 0 0,14 0 0,-8 0 0,1 0 0,4 0 0,5 0 0,-7 0 0,5 0 0,-9 0 0,4 0 0,5-7 0,-5 5 0,5-5 0,-14 0 0,16 5 0,0-13 0,-5 13 0,3-6 0,0 8 0,-12 0 0,22 0 0,-24 0 0,7 0 0,7-8 0,-3 7 0,5-6 0,-9 0 0,-2-2 0,-5-7 0,11 0 0,-4 0 0,-1 0 0,6 0 0,-12 7 0,11-5 0,-4 5 0,-1 1 0,6 0 0,-5 8 0,-1 0 0,6 0 0,-6 14 0,1-3 0,-2 12 0,-8 0 0,-6-6 0,6 22 0,-13-19 0,6 12 0,-8-2 0,0-11 0,0 18 0,0-13 0,0 1 0,-8 7 0,-1-14 0,-8 7 0,0 0 0,1-7 0,-10 16 0,7-16 0,-6 7 0,9-9 0,1 0 0,-11 1 0,8-1 0,-16-6 0,6 5 0,-9-5 0,1 0 0,-1 6 0,0-14 0,-11 6 0,8 1 0,-20-7 0,9 15 0,0-15 0,-9 17 0,20-17 0,-20 7 0,21-9 0,-21 10 0,20-8 0,-8 7 0,0 1 0,8-8 0,-20 7 0,21-9 0,-21 9 0,20-6 0,-20 6 0,21-1 0,-21-6 0,8 6 0,1-8 0,-9 0 0,9 0 0,0 0 0,-9 0 0,9 0 0,0 0 0,-9 0 0,20 0 0,-20 0 0,21 0 0,-26 0 0,24 0 0,-12 0 0,16 0 0,1 0 0,-1 0 0,0 0 0,0 0 0,1 0 0,8-7 0,-6 5 0,6-5 0,1 7 0,-8 0 0,8 0 0,-1-7 0,-6 5 0,6-5 0,-9 7 0,1 0 0,-1 0 0,0 0 0,0 0 0,1 0 0,8 0 0,-6 0 0,-1 0 0,-3 0 0,3 0 0,10 0 0,-7 0 0,12 0 0,-13 0 0,1 0 0,12 0 0,-12 0 0,0 0 0,12 0 0,-13 0 0,8 0 0,7 0 0,-17 0 0,1 0 0,5 0 0,-13 0 0,24 0 0,-7 0 0,-8 0 0,4 0 0,-5 0 0,-1 0 0,17 0 0,-16 0 0,6 0 0,1 0 0,-8 0 0,17 0 0,-17 0 0,10 0 0,-2 0 0,-3 0 0,5 7 0,1-5 0,-6 5 0,5-7 0,0 0 0,-5 14 0,12-10 0,-12 17 0,13-13 0,-13 8 0,12 0 0,-5 0 0,0 6 0,5-4 0,2 5 0,9 7 0,7-11 0,0 18 0,28-27 0,-7 4 0,18-14 0,-9 0 0,-13 7 0,13 2 0,-5 14 0,-1-13 0,-1 11 0,0-12 0,10 8 0,-6-8 0,14 7 0,-13-14 0,-1 13 0,7-13 0,-6 13 0,8-5 0,1 0 0,11 8 0,-8-8 0,19 1 0,-7 7 0,-1-8 0,8 11 0,-8-11 0,12 9 0,0-8 0,-12 9 0,8-9 0,-19 5 0,19-14 0,-19 7 0,20 0 0,-21-7 0,21 7 0,-21-9 0,10 9 0,-1-7 0,-9 6 0,9-8 0,-11 0 0,11 0 0,-8 0 0,8 0 0,-11 0 0,11 0 0,-9 0 0,9 0 0,1 0 0,-10 0 0,9 0 0,-11 0 0,-1 0 0,1 0 0,0 0 0,-1 0 0,1 0 0,0 0 0,-1 0 0,1 0 0,6-7 0,-4 5 0,-5-5 0,0 7 0,-6 0 0,-1 0 0,8 0 0,-17 0 0,16 0 0,-9 0 0,11 0 0,-2 0 0,-6 0 0,6 0 0,-7 0 0,1 0 0,6 0 0,-7 0 0,10 0 0,-10 0 0,8 0 0,-8 0 0,10 0 0,-1 0 0,-8 0 0,6 0 0,-7 0 0,10 0 0,0 0 0,11 0 0,-9-8 0,9 6 0,1-16 0,-10 8 0,9-2 0,-11 4 0,-1 0 0,-8 6 0,6-6 0,-16 1 0,16 5 0,-8-5 0,0 7 0,6 0 0,-14 0 0,14 0 0,-7 0 0,0 0 0,4 0 0,-4 0 0,-1 0 0,6 0 0,-5 0 0,-1 14 0,6 3 0,-20 8 0,11-2 0,-12-1 0,0 3 0,5-1 0,-12 6 0,5-5 0,-7-1 0,0 6 0,-7-6 0,-12-6 0,-6 3 0,-11-11 0,11-1 0,-10 7 0,17-7 0,-16 1 0,6 5 0,-9-13 0,1 6 0,-13 1 0,10 2 0,-21 0 0,8 6 0,-10-5 0,-1 0 0,0 6 0,1-15 0,-15 6 0,11-9 0,-25 0 0,11 0 0,0 0 0,-10 0 0,23 0 0,-23 0 0,24 0 0,-25 0 0,25 0 0,-11 0 0,26 0 0,-9 0 0,9 0 0,-12 0 0,12 0 0,-9 0 0,21 0 0,-21 0 0,20 0 0,-8 0 0,11 0 0,0 0 0,0 0 0,1 0 0,-17 0 0,12 0 0,-12 0 0,4 0 0,10 0 0,-10 0 0,1 0 0,8 0 0,-19 0 0,19 0 0,-20 0 0,-5 10 0,10 1 0,-18 20 0,21-9 0,-10 17 0,-1-16 0,0 8 0,12-20 0,3-2 0,11-9 0,0 0 0,0 0 0,1 0 0,-8 0 0,5 0 0,-5 0 0,17 0 0,2 0 0,-1 0 0,1 0 0,-2 0 0,-3 0 0,5 0 0,1 0 0,-6 0 0,5 0 0,0 0 0,-5 0 0,3 0 0,2 0 0,-7 0 0,7 0 0,0 0 0,-5 0 0,5 0 0,1 0 0,-6 0 0,5 0 0,0 7 0,-5 2 0,12 0 0,-6 14 0,8-12 0,-8 7 0,5 13 0,3-19 0,8 20 0,1-9 0,5 2 0,-5 6 0,7-6 0,0 5 0,0-6 0,0 1 0,0 4 0,14-4 0,-3-1 0,11-1 0,-6 0 0,0-6 0,0 6 0,7 9 0,-5-12 0,6 12 0,-8-16 0,1 9 0,-1-7 0,1 7 0,5-2 0,-4-6 0,5-1 0,-1-2 0,3-12 0,16 5 0,-14-7 0,14 0 0,-14 0 0,10 0 0,-1 0 0,13 0 0,-10 0 0,9 0 0,0 0 0,-8-8 0,20 6 0,-21-7 0,21 9 0,-9 0 0,12 0 0,-1 0 0,1 0 0,13 0 0,-10 0 0,11 0 0,-1 0 0,-10 0 0,25 0 0,-25 0 0,24 0 0,-10 0 0,0 0 0,10 0 0,-10 0 0,14 0 0,-14 0 0,10 0 0,-24 0 0,25 0 0,-25 0 0,10 0 0,15 0 0,-18-31 0,18 14 0,-37-33 0,-14 20 0,-5-7 0,-7 1 0,9 7 0,0 2 0,-1 9 0,-8 1 0,6 7 0,-7-5 0,1 13 0,6-15 0,-16 15 0,16-6 0,1 8 0,-6 0 0,3 0 0,-9 0 0,3 0 0,7 0 0,-7 0 0,13 0 0,-19 0 0,21 0 0,-22 0 0,6 0 0,4 0 0,0 0 0,12 16 0,-13-5 0,-3 14 0,-10-9 0,10 8 0,-5 3 0,5-1 0,1 0 0,-8-10 0,7 1 0,-2 6 0,-6-12 0,22 11 0,-19-20 0,12 13 0,-9-13 0,2 12 0,-1-6 0,6 1 0,-13 5 0,13-5 0,-12 7 0,4-1 0,1 1 0,-5 0 0,4 0 0,1-1 0,2 1 0,-1-7 0,-1 12 0,-14-4 0,-2 15 0,-7-1 0,-7-6 0,-28-1 0,4-7 0,-34 2 0,14 1 0,-12 1 0,0 0 0,-13 1 0,9-1 0,-23 2 0,24-2 0,-25 2 0,11-11 0,0 8 0,-10-18 0,23 7 0,-23-9 0,24 0 0,-11 0 0,14 0 0,1 0 0,-1 0 0,12 0 0,-9 0 0,20 0 0,-20 0 0,21 0 0,-21 10 0,9-8 0,-12 7 0,12-9 0,-9 0 0,9 0 0,-1 0 0,-7 0 0,7 0 0,-10 0 0,-17 0 0,12 0 0,-12 0 0,16 0 0,12 0 0,-9 0 0,9 0 0,-1 0 0,-7 0 0,19-8 0,-20 6 0,20-14 0,-19 4 0,19 2 0,-20-9 0,20 17 0,-19-17 0,19 9 0,-8-2 0,11-4 0,0 14 0,10-6 0,-8-1 0,8 7 0,-10-6 0,9 8 0,-13 0 0,12 0 0,-6 0 0,10 0 0,-7 0 0,12 0 0,-13 0 0,3 0 0,11 0 0,-18 0 0,12 0 0,-9 0 0,9 0 0,-1 0 0,-4 0 0,11 0 0,-18 0 0,19 14 0,-5-3 0,0 11 0,-1-6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48.236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0 269 16383,'64'0'0,"-1"0"0,9 0 0,3 0 0,21 0 0,4 0 0,-33 0 0,0 0 0,2 0 0,18 0 0,3 0 0,-3 0 0,-11-1 0,-3 1 0,2 1 0,12 2 0,3 2 0,-3 2 0,-11 2 0,-3 3 0,2-2 0,5-3 0,1-1 0,-1 3 0,-6 8 0,0 4 0,-4-4 0,12-8 0,-2 0 0,5 17 0,-4 1 0,-24-19 0,-1 0 0,9 15 0,0 0 0,-7-14 0,-2-2 0,-6 10 0,-4 1 0,31 4 0,-1-10 0,-21-3 0,7-9 0,-25-8 0,11-13 0,-9 0 0,9-16 0,1 16 0,-10-6 0,21 6 0,-21 3 0,9-2 0,-11 10 0,11 2 0,-8-1 0,8 7 0,0-6 0,-8 8 0,19-9 0,-19 7 0,19-17 0,-7 7 0,10 1 0,15-9 0,-11 8 0,-8-3 0,2-3 0,27-17 0,-34 18 0,2 0 0,35-17 0,-24 4 0,24 4 0,-35 5 0,7 2 0,-14 8 0,-8-8 0,19-2 0,6 11 0,-10 1 0,7 9 0,-14 9 0,-9 1 0,21 11 0,-30-4 0,16 2 0,-18-2 0,-1 1 0,7 0 0,-16-2 0,7 0 0,-2 0 0,-5 0 0,4 0 0,10 8 0,-12-7 0,22 8 0,-24-9 0,16 11 0,-15 0 0,6 0 0,2 8 0,-9-17 0,16 16 0,-16-16 0,7 7 0,-9-9 0,0 0 0,9 0 0,0 0 0,1-6 0,13 5 0,-19-13 0,12 14 0,-9-15 0,2 6 0,6-7 0,-6 0 0,4 0 0,-4 0 0,-1 0 0,6 0 0,4 0 0,2 0 0,-2-7 0,1 5 0,-17-12 0,16 4 0,-16 1 0,14 1 0,-94 55 0,42-28 0,-24 10 0,-5-1 0,1-9 0,-4 1 0,1 0 0,-9 0 0,-5 1 0,-1 0 0,-10 1 0,-1 0 0,-3 0 0,25-9 0,0-1 0,6 0 0,0-1 0,-6 1 0,0 1 0,-39 21 0,0-8 0,0 7 0,0-9 0,0-1 0,0 1 0,14-11 0,-11-3 0,11-10 0,-14 0 0,0 0 0,0 0 0,30 2 0,0-4 0,-28-29 0,41 20 0,1-3 0,-27-42 0,19 3 0,-19 15 0,10-14 0,16 22 0,3-1 0,11 12 0,0 3 0,10 14 0,-8-6 0,17 8 0,-14 0 0,7-7 0,-9-3 0,9 1 0,0 0 0,0 1 0,6-1 0,-15-1 0,16-4 0,-17 12 0,17-12 0,-17 12 0,8-13 0,-1 13 0,-6-6 0,7 8 0,-1-7 0,-6 5 0,15-5 0,-15 7 0,6 0 0,1 0 0,-5 0 0,14 7 0,-14 3 0,4 14 0,1-5 0,-8 6 0,17-9 0,-16 2 0,15-2 0,-15 2 0,6-1 0,-8-7 0,-1-2 0,9-1 0,-6-5 0,7 5 0,-22 2 0,10-6 0,-10 14 0,12-7 0,-11 0 0,8 7 0,-8-15 0,0 15 0,8-15 0,-8 16 0,11-16 0,-11 15 0,8-15 0,-8 16 0,11-16 0,-11 6 0,8 0 0,-8-6 0,11 6 0,10-8 0,-8 0 0,8 0 0,-1 0 0,-6 0 0,15 0 0,-15 0 0,9 0 0,-2 0 0,-13 0 0,20 0 0,-12 0 0,2 0 0,11 0 0,-18 0 0,12 0 0,0 0 0,-7 8 0,14-6 0,-17 6 0,1-8 0,-5 8 0,5-6 0,-1 7 0,8-1 0,-10-6 0,0 6 0,10-1 0,-8-5 0,8 5 0,-10 1 0,9-6 0,-6 6 0,16-1 0,-15-5 0,9 5 0,-1 0 0,-5-6 0,5 13 0,0-12 0,-5 5 0,6 0 0,-1-5 0,-5 19 0,12-18 0,-5 18 0,0-12 0,-2 7 0,1-7 0,-6-2 0,5-7 0,0 0 0,-5 7 0,5-6 0,1 6 0,96-22 0,-40 3 0,22 4 0,1-1 0,-19-7 0,12 13 0,4-14 0,10 15 0,1-17 0,13 6 0,4 1 0,0-8 0,10 18 0,-10-18 0,14 18 0,-14-9 0,10 11 0,-23 0 0,9 0 0,-13 0 0,-1 0 0,1 0 0,-12 0 0,9 0 0,-9 0 0,0 0 0,8 0 0,-8 0 0,0 0 0,9 0 0,-9 0 0,0 0 0,9 0 0,-9 0 0,0 0 0,9 0 0,-21 0 0,26 0 0,-25 0 0,13 0 0,-16 0 0,-10 0 0,8 0 0,-17 0 0,14 0 0,-5 0 0,-2 0 0,7 0 0,-8 0 0,1 0 0,4 0 0,-4 0 0,-1 0 0,6 0 0,-5 0 0,-1 0 0,6 0 0,-5 0 0,-1 0 0,6 0 0,-6 0 0,1 0 0,5 0 0,-6 0 0,1 0 0,4 0 0,-4 0 0,-1 0 0,6 0 0,-5 0 0,-1 0 0,15 0 0,-19 0 0,12 0 0,7 0 0,-17 0 0,26 0 0,-30 0 0,7 0 0,7 0 0,-12 0 0,28 0 0,-28 0 0,21 0 0,-22 0 0,15 0 0,0 0 0,-5 0 0,13 0 0,-24 0 0,7 0 0,7 0 0,-3 0 0,5 0 0,1 0 0,-17 0 0,23 0 0,-21 0 0,12 0 0,-2 0 0,-11 0 0,18 0 0,-13 0 0,1 0 0,4 0 0,-4 0 0,-1 0 0,6 0 0,-5 0 0,-1 0 0,6 0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29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1268 1240 24575,'-25'-25'0,"3"10"0,6 1 0,0 5 0,1 0 0,-1-5 0,0 6 0,1-1 0,-1-5 0,0 5 0,1 1 0,-1-6 0,0 12 0,0-12 0,1 5 0,-1-6 0,0 6 0,1-5 0,-1 5 0,7-6 0,-5-1 0,6 0 0,-8 0 0,0 1 0,1-1 0,-2-9 0,1 7 0,-1-6 0,2 8 0,6 0 0,-5 1 0,5-1 0,-6 7 0,6-5 0,-5 6 0,5-8 0,-6 0 0,-1 7 0,0 2 0,8 1 0,-6 4 0,5-5 0,-7 0 0,1-2 0,-1-7 0,0 1 0,0-1 0,1 0 0,-1 8 0,7-6 0,-4 5 0,4 0 0,-7-5 0,7 6 0,-5-1 0,6-5 0,-8 5 0,0 1 0,8-6 0,-6 5 0,5 0 0,-7-5 0,1 6 0,-1-1 0,0-5 0,8 5 0,-6-6 0,5-1 0,-7 0 0,8 1 0,-6 6 0,5-5 0,0 5 0,-5 1 0,6-6 0,-1 5 0,-5-7 0,5 8 0,1-6 0,-6 5 0,5-7 0,-7 1 0,8-1 0,-6 0 0,5 1 0,0-1 0,-6-9 0,6 7 0,-1-7 0,-3 10 0,4-1 0,0 0 0,-5 8 0,5-6 0,1 5 0,-6 0 0,12-5 0,25 34 0,0-13 0,27 25 0,-23-15 0,7 0 0,-16-1 0,16 2 0,-16-2 0,15-7 0,-15 5 0,7-5 0,-10-1 0,1 6 0,9-4 0,-8 6 0,8 0 0,-9 0 0,-1-1 0,1 1 0,8 0 0,-6 0 0,7 1 0,-10-2 0,1 1 0,-1-1 0,1-6 0,-1 5 0,1-5 0,0 6 0,-1 1 0,1-8 0,-1 6 0,1-5 0,-1 6 0,1-6 0,-1 5 0,1-6 0,-1 1 0,1 5 0,-1-13 0,1 13 0,-1-12 0,1 12 0,-1-6 0,1 8 0,0-1 0,8 2 0,-6-1 0,16 2 0,-7-2 0,0 1 0,7 1 0,-17-2 0,17 2 0,-16-3 0,16 3 0,-16-2 0,15 2 0,-14 6 0,6-5 0,1 7 0,1-9 0,9 1 0,0 0 0,0 8 0,0-6 0,0 6 0,1 0 0,-1-6 0,-9 5 0,6-7 0,-15-3 0,16 11 0,-16-8 0,6 7 0,1-9 0,-7 0 0,16 10 0,-16-8 0,15 15 0,-6-6 0,9 10 0,3 10 0,9-6 0,-7 7 0,9 2 0,-2-9 0,-7 7 0,6-10 0,-11-1 0,9 7 0,-7-6 0,-3-3 0,-11-11 0,-8-8 0,8 0 0,-6 0 0,7 1 0,-10-2 0,1 1 0,9 1 0,-8-2 0,17 3 0,-16-2 0,7-6 0,-10 3 0,1-11 0,-1 5 0,1-7 0,-1 0 0,1 7 0,-1 2 0,10 7 0,13 2 0,1 0 0,20 12 0,-20-2 0,20 4 0,-20 2 0,-1-14 0,-4 14 0,-16-16 0,7 7 0,-10-17 0,1 6 0,-8 4 0,-1 20 0,1 1 0,2 9 0,8-12 0,0 0 0,0 0 0,-1-9 0,0-3 0,-9-8 0,6-7 0,-5 4 0,6-11 0,1 12 0,-1-5 0,1 6 0,-1 1 0,1-1 0,-1 1 0,10 0 0,-6 9 0,15-5 0,-15 5 0,6-8 0,-10-2 0,1-6 0,-1-2 0,1-7 0,-1 0 0,-6 7 0,5 1 0,-6 8 0,1-1 0,-2 1 0,-14-7 0,-11-19 0,-24-25 0,-13-19 0,-2-12 0,4 1 0,2 12 0,8-7 0,3 19 0,1-18 0,10 20 0,-1-9 0,-4 12 0,13 0 0,-13 0 0,14-1 0,-14 1 0,6 0 0,1 9 0,-7-7 0,15 7 0,-7 0 0,1 1 0,6 1 0,-16 4 0,16-4 0,-7 0 0,1 5 0,6-5 0,-6 16 0,17-5 0,-6 12 0,5-12 0,-7 12 0,1-5 0,63 28 0,-13 2 0,11 3 0,3 4 0,17 27 0,0 0-379,-24-23 0,-1 1 379,16 19 0,20 6-72,-35-12 72,7 1 0,-12-10 0,-8 0 0,5-6 0,-16-15 755,7 16-755,0-15 75,-5 15-75,14-6 0,-14 8 0,6 0 0,-9-9 0,0-2 0,0 0 0,-8-8 0,5 8 0,-12-9 0,5-1 0,-7 1 0,0-1 0,0 1 0,0-1 0,0 1 0,0-1 0,-16 10 0,-4-6 0,-7 6 0,-7-8 0,7 0 0,0 0 0,2-7 0,16 4 0,-5-12 0,12-28 0,-5 2 0,7-53 0,0 23 0,0-10 0,0 16 0,0 12 0,0 0 0,0 8 0,0 4 0,0 8 0,-7 7 0,-1 2 0,-8 7 0,0-7 0,1-1 0,-10-1 0,7-5 0,-16 4 0,7 1 0,-9-7 0,-1 6 0,1 0 0,0-6 0,-12 5 0,9 0 0,-8-6 0,20 8 0,-7-9 0,6 9 0,1-6 0,-7 5 0,16-6 0,-6 0 0,8 7 0,7-5 0,-5 5 0,13-6 0,-6-1 0,7 0 0,-7 1 0,-2-1 0,0 0 0,-6-8 0,6 6 0,-7-7 0,7 0 0,-5 7 0,5-7 0,-7 9 0,8 1 0,1-1 0,0 7 0,5-4 0,-5 4 0,0 0 0,38 26 0,-14 5 0,50 37 0,-28-19 0,24 13 0,-13-14 0,0 0 0,-2-9 0,-12 4 0,0-14 0,-9 5 0,-3-8 0,1-1 0,-6 9 0,6-6 0,1 7 0,-7-1 0,7 3 0,0 0 0,-6 6 0,6-6 0,-9-1 0,-1-2 0,0-10 0,-1 1 0,1-8 0,-1 6 0,1-5 0,-1 6 0,10 2 0,2 8 0,9 3 0,0 8 0,0 0 0,-9-9 0,22 22 0,-28-28 0,19 18 0,-25-23 0,1 0 0,-1-8 0,-6 6 0,-2-5 0,0-1 0,-6 6 0,6-5 0,-34-1 0,-7-1 0,-28-25 0,0-5 0,-14-21-523,8-10 523,-12-5 0,14 2 0,10-6 0,-7 7 0,21 5 0,-12-12 0,26 24 0,-9 0 0,17 4 0,-6 7 0,0 0 0,6-6 523,2 15-523,3 1 0,6 4 0,0 5 0,-5 1 0,47 19 0,-4 12 0,13 9 0,3 4 0,9 10 0,-14-7 0,1 2-569,28 17 569,-32-23 0,-1 0 0,36 34 0,-6 0 0,-13-16 0,1-1 0,8 1-25,-11-11 25,3 9 0,5-10 0,-20-4 0,8-7 0,-20-5 568,-2-9-568,-10 0 26,1-1-26,-1-6 0,-6 5 0,5-12 0,-12 11 0,11-11 0,-11 12 0,-34-28 0,6 8 0,-33-28 0,30 6 0,-5 0 0,15 3 0,-6 8 0,10 1 0,6 1 0,2 13 0,23 29 0,15 6 0,11 31 0,6-23 0,-10-2 0,-2-4 0,-9-17 0,-2 7 0,-10-9 0,1-1 0,-1-6 0,1-2 0,-1-7 0,-6 7 0,-2 1 0,0 1 0,-6 5 0,6-6 0,-7 8 0,0-1 0,0 1 0,0-1 0,0 1 0,-7-1 0,-1-6 0,-8 5 0,0-12 0,8 11 0,-6-11 0,12 12 0,-12-12 0,12 11 0,-12-4 0,6 7 0,-8-1 0,7 1 0,-5-1 0,6 1 0,-9 8 0,0 3 0,-2 21 0,0-9 0,1-1 0,-15 37 0,13-38 0,-14 51 0,15-49 0,0 9 0,1-12 0,1-9 0,7-2 0,3-10 0,0 1 0,-2-1 0,-6 1 0,-1-1 0,-1 10 0,-26 31 0,18-12 0,-29 33 0,-4-9-527,9-2 527,15-25 0,0-2 0,-5 12 0,0-4 0,11-11 0,3-9 0,8-2 0,2-10 0,-1 1 527,0-1-527,1 1 0,-1-1 0,7 1 0,-5-7 0,13 4 0,-13-4 0,5 7 0,0-1 0,2-13 0,7-18 0,0-3 0,0-4 0,0 16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51.495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47 16383,'61'0'0,"-1"0"0,-4 0 0,-3 0 0,23 0 0,4 0 0,14 0 0,0-20 0,-14 14 0,10-15 0,-24 21 0,24 0 0,-35 0 0,19 0 0,-23 0 0,0 0 0,-3 0 0,-12 0 0,-8 0 0,6 0 0,-16 0 0,14 0 0,-7 0 0,-1 0 0,6 0 0,-5 0 0,-1 0 0,6 0 0,-6 0 0,1 0 0,5 0 0,-6 0 0,1 0 0,4 0 0,-4 0 0,-1 0 0,6 0 0,-5 0 0,-1 0 0,6 0 0,-5 0 0,-1 0 0,6 0 0,-6 0 0,1 0 0,5 0 0,-6 0 0,1 0 0,4 0 0,-4 0 0,-1 0 0,6 0 0,-5 0 0,-1 0 0,6 0 0,-6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8:59:55.25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70 16383,'59'-5'0,"0"0"0,3 6 0,-3-4 0,21-27 0,0 24 0,-28-4 0,2 0 0,-5 8 0,2 4 0,23-2 0,0 0 0,-20 0 0,-3 0 0,5 0 0,-1 0 0,38 0 0,-44-1 0,2 2 0,-2 2 0,2 3 0,11 0 0,-2 2 0,24 14 0,-9-1 0,-3 1 0,-31-4 0,11 2 0,-14-2 0,8-8 0,-25-3 0,16 0 0,-5-5 0,-12 5 0,12-7 0,-3 0 0,-9 0 0,17 0 0,-13 0 0,1 7 0,4 2 0,-4-1 0,-1 13 0,-1-3 0,-7-1 0,14 4 0,-11-19 0,11 12 0,-1-12 0,-9 5 0,16-21 0,-18-11 0,5-1 0,-8 3 0,1 9 0,0-2 0,0-9 0,-8 0 0,7 2 0,-7 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2:03.6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 17 16383,'69'0'0,"0"0"0,1 0 0,24 0 0,-15 0 0,-30 0 0,2 0 0,0 0 0,8 0 0,-19 0 0,20 0 0,-21 0 0,0 0 0,-5 0 0,-6 0 0,-1 0 0,7 0 0,-16 0 0,17 0 0,-8 0 0,0 0 0,8 0 0,-8 0 0,0 0 0,8 0 0,-17 0 0,14 0 0,-8 0 0,1 0 0,5 0 0,-6 0 0,1 0 0,4 0 0,-4 0 0,-1 0 0,6-7 0,-3 5 0,-2-5 0,9 7 0,-6 0 0,8 0 0,1 0 0,0 0 0,-1 0 0,1 0 0,-10 0 0,7 0 0,-6 0 0,-1 0 0,7 0 0,-6 0 0,-1 0 0,7 0 0,-6 0 0,8 0 0,1 0 0,0 0 0,-10 0 0,7 0 0,-16 0 0,17 0 0,-10 0 0,11 0 0,-11 0 0,0 0 0,7 0 0,-12 0 0,19 0 0,-15 0 0,1 0 0,5 0 0,-6 0 0,1 0 0,4 0 0,-4 0 0,-1 0 0,6 0 0,-5 0 0,-1 0 0,6 0 0,-5 0 0,-1 0 0,6 0 0,-6 0 0,1 0 0,5 0 0,-6 0 0,1 0 0,4 0 0,-4 0 0,-1 0 0,6 0 0,-5 0 0,-1 0 0,6 0 0,-6 0 0,1 0 0,-68 42 0,28-32 0,-52 32 0,41-42 0,8 0 0,-23 0 0,21 0 0,-13 0 0,1 0 0,12 0 0,-21 0 0,22 0 0,-6 0 0,-7 0 0,3 0 0,-6 0 0,10 0 0,-7 0 0,12 0 0,-13 0 0,8 0 0,7 0 0,-16 0 0,-1 0 0,-3 0 0,-6 8 0,16-6 0,-6 7 0,6-9 0,1 0 0,-8 8 0,8-6 0,-1 6 0,-6-8 0,16 0 0,-17 8 0,10-6 0,-11 6 0,10-1 0,1-5 0,-7 5 0,12-7 0,-12 0 0,7 0 0,-3 0 0,-9 0 0,0 8 0,1-6 0,-1 6 0,0-8 0,0 0 0,1 0 0,-1 0 0,9 0 0,-6 0 0,6 0 0,1 0 0,-15 0 0,22 0 0,-12 0 0,7 0 0,7 0 0,-24 0 0,22 0 0,-12 0 0,7 0 0,7 0 0,-24 0 0,22 0 0,-21 0 0,22 0 0,-15 0 0,-1 0 0,-3 0 0,3 0 0,1 0 0,16 0 0,-17 0 0,8 0 0,-1 0 0,-6 0 0,6 0 0,1 0 0,-15 0 0,22 0 0,-21 0 0,22 0 0,-6 0 0,-5 0 0,11 0 0,-18 0 0,12 0 0,0 0 0,-5 0 0,5 0 0,1 0 0,-6 0 0,5 0 0,0 0 0,-5-7 0,5 5 0,1-5 0,-6 7 0,5 0 0,0 0 0,-5 0 0,5 0 0,1 0 0,-6 0 0,5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2:06.9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16383,'74'0'0,"1"0"0,-17 0 0,-4 0 0,34 0 0,-20 0 0,12 9 0,-4 2 0,-13 1 0,0 7 0,-12-17 0,8 16 0,-19-15 0,8 6 0,-21-9 0,8 0 0,-17 0 0,14 0 0,-8 0 0,1 0 0,5 0 0,-6 0 0,1 0 0,4 0 0,-4 0 0,-1 0 0,6 0 0,-5 0 0,-1 0 0,6 0 0,-5 0 0,-1 0 0,6 0 0,-6 0 0,1 0 0,5 0 0,-6 0 0,1 0 0,4 0 0,-2 0 0,8 0 0,-8 0 0,7 0 0,-16 7 0,14-5 0,-7 5 0,-1-7 0,6 0 0,-5 0 0,-1 0 0,6 0 0,-6 7 0,1-5 0,5 5 0,-6-7 0,1 0 0,4 0 0,-4 0 0,0 0 0,4 0 0,-4 0 0,-1 0 0,6 0 0,-5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2:10.27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16383,'64'0'0,"0"0"0,6 0 0,-2 0 0,-11 0 0,0 0 0,8 0 0,0 0 0,-15 0 0,0 0 0,12 0 0,-2 0 0,24 0 0,-29 5 0,0 1 0,39-4 0,-14 9 0,-3-11 0,-15 9 0,-11-7 0,9 7 0,-21-9 0,10 0 0,-22 0 0,-2 0 0,7 0 0,-12 0 0,12 7 0,0-5 0,-12 5 0,21-7 0,-23 0 0,16 0 0,1 0 0,-6 0 0,12 0 0,-13 0 0,-1 0 0,7 0 0,5 0 0,1 0 0,8 0 0,-12 0 0,1 0 0,11 0 0,-8 0 0,8 0 0,-12 0 0,1 0 0,-10 0 0,8 0 0,-8 0 0,10 0 0,-10 0 0,7 0 0,-6 0 0,-1 0 0,14 0 0,-21 0 0,22 0 0,-24 0 0,7 0 0,4 0 0,-9 0 0,16 0 0,-11 0 0,-1 0 0,6 0 0,-5 0 0,-1 0 0,6 0 0,-5 0 0,-1 0 0,6 0 0,-6 0 0,1 0 0,5 0 0,-6 0 0,1 0 0,4 0 0,-4 0 0,-1 0 0,6 0 0,-5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0:56:15.92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16383,'64'0'0,"-1"0"0,-45 0 0,7 0 0,7 0 0,-13 0 0,20 0 0,-15 0 0,0 0 0,5 0 0,-5 0 0,1 0 0,4 6 0,-12 10 0,12-6 0,-4 4 0,-1-7 0,-2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0:56:17.80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16383,'64'0'0,"-10"0"0,-29 0 0,-7 0 0,20 0 0,-19 7 0,11-6 0,-1 13 0,-10-5 0,10 6 0,-20 15 0,-2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0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671 758 24575,'0'33'0,"0"-3"0,0-14 0,0 0 0,0 0 0,0-1 0,0 1 0,0 0 0,0 0 0,0-1 0,0-53 0,0 26 0,0-43 0,0 39 0,0 0 0,7 0 0,-5 0 0,5 0 0,0 7 0,-6-5 0,6-4 0,-7 0 0,0-7 0,7 9 0,-5 0 0,12 0 0,-12 0 0,12 7 0,-12-5 0,12 12 0,-13-12 0,6 41 0,-7-21 0,0 31 0,0-21 0,0 0 0,0 0 0,0-1 0,7 1 0,-5 0 0,12-7 0,-12 5 0,5-6 0,0 8 0,-5 0 0,5 0 0,0-1 0,-6-13 0,6-20 0,-7-11 0,9-15 0,1 7 0,0 10 0,-2-8 0,-8 17 0,0-7 0,7 9 0,-5 0 0,5 14 0,-7 25 0,0 7 0,0 9 0,0-14 0,0-9 0,0 0 0,0-1 0,0 1 0,7 0 0,-6 0 0,6-1 0,-7 1 0,0 0 0,0 0 0,7-1 0,-5 1 0,5 0 0,0-7 0,-5-31 0,5 8 0,-7-23 0,0 21 0,0 0 0,0 0 0,0 1 0,0-1 0,0-9 0,0 6 0,0-6 0,0 9 0,0 0 0,0 0 0,0 0 0,0 1 0,0 43 0,0-19 0,0 37 0,0-30 0,0 0 0,0 0 0,0-1 0,0 1 0,0 0 0,0 0 0,0-1 0,0 1 0,0 0 0,0 0 0,0-1 0,7-6 0,-5 5 0,12-5 0,-13 7 0,13-1 0,-12 1 0,5 0 0,-7 0 0,0 0 0,0-1 0,0 1 0,0 0 0,7-7 0,-5 5 0,5-6 0,-7-36 0,0 18 0,0-36 0,0 30 0,0 0 0,0 0 0,0 0 0,0 0 0,0 0 0,0 0 0,0 0 0,0 1 0,0 48 0,0-37 0,0 37 0,-7-63 0,5 11 0,-5-11 0,7 14 0,0 0 0,0 0 0,0 0 0,0 0 0,-7 7 0,5-5 0,-5 5 0,7-6 0,0-1 0,0 0 0,-7 7 0,5-15 0,-5 13 0,7-14 0,0 9 0,0 0 0,0 0 0,-16 8 0,12-7 0,-12 7 0,16-8 0,0 0 0,0 0 0,-8 7 0,7-5 0,-6 5 0,0-7 0,5 0 0,-5 0 0,0 8 0,5-7 0,-12 14 0,12-13 0,-5 5 0,7-7 0,-7 0 0,5 0 0,-5 0 0,7 0 0,-7 0 0,5 0 0,-12 0 0,12 1 0,-5-1 0,0 7 0,5-5 0,-12 12 0,12-12 0,-5 5 0,0-7 0,6 0 0,-7 0 0,1 7 0,6-5 0,-6 5 0,-1 1 0,7-7 0,-13 14 0,12-13 0,-12 5 0,5 0 0,-7 2 0,0 7 0,0 7 0,7 2 0,2 6 0,7 1 0,-7 0 0,5 0 0,-5-1 0,7 1 0,0 0 0,0 0 0,0-1 0,0 1 0,0 0 0,-7-7 0,5 5 0,-5-6 0,7 8 0,0 0 0,0 0 0,-7-1 0,6 1 0,-6 0 0,7 0 0,-8-1 0,7 1 0,-6 0 0,0-7 0,5 5 0,-12-13 0,12 13 0,-12-5 0,5 7 0,-7-7 0,7 5 0,-5-12 0,12 12 0,-12-6 0,5 1 0,0 5 0,-5-12 0,5 12 0,-6-5 0,-1 6 0,0-6 0,0 5 0,0-5 0,-9 8 0,7-1 0,-8-6 0,10 4 0,1-13 0,-1 13 0,0-5 0,-9 8 0,6-1 0,-6-6 0,9 4 0,-9-4 0,7 6 0,-7 1 0,9-2 0,7 1 0,-5-7 0,12 5 0,-5-12 0,7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1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224 507 24575,'0'-48'0,"0"18"0,0-16 0,0 18 0,0 1 0,0-8 0,0 8 0,0-10 0,0 0 0,0 10 0,0-8 0,0 17 0,0-16 0,0 15 0,0-6 0,-8 9 0,7 0 0,-6 15 0,7 39 0,0-3 0,0 29 0,0-27 0,0-1 0,0-8 0,0 6 0,0-16 0,0 7 0,0-9 0,0 0 0,0-1 0,0 1 0,0 0 0,0 0 0,0-1 0,-7 1 0,5 0 0,-5 0 0,7-1 0,0 1 0,-7 0 0,5 0 0,-5 0 0,0-8 0,5 6 0,-5-5 0,0 7 0,5 0 0,-12-1 0,12 1 0,-12 0 0,12 0 0,-5-15 0,7-24 0,0 2 0,0-16 0,0 21 0,0 0 0,0 0 0,0 0 0,0 0 0,0 0 0,0 1 0,0-1 0,0 0 0,0 0 0,0 0 0,0 0 0,0 0 0,0 0 0,0 0 0,0 0 0,0 1 0,0-1 0,0 0 0,0 0 0,-7 7 0,-2 2 0,-7 21 0,0-4 0,8 13 0,1-7 0,7 0 0,-7-1 0,5 1 0,-5 0 0,7 0 0,0 0 0,0-1 0,-7 1 0,5 0 0,-5 0 0,7-1 0,0 1 0,0 0 0,0 0 0,-7-8 0,5 6 0,-5-5 0,7 7 0,0 0 0,0-1 0,0 1 0,0 0 0,0 0 0,0-1 0,0 1 0,0-52 0,0 25 0,0-42 0,0 37 0,0-9 0,0 6 0,0-6 0,0 9 0,0 0 0,0 0 0,0 1 0,0-1 0,0 0 0,0 0 0,0 0 0,0 0 0,0 0 0,0 0 0,0 0 0,0 0 0,0 0 0,0 1 0,0-1 0,0 0 0,0 49 0,0-23 0,0 41 0,0-35 0,0 0 0,7-1 0,-5 1 0,12-7 0,-13 5 0,6-5 0,-7 6 0,0 1 0,0 0 0,0 0 0,7-7 0,-5 5 0,5-6 0,-7 8 0,7-7 0,-5 5 0,5-5 0,-7 6 0,0 1 0,0 0 0,0 0 0,0-1 0,0 1 0,7 0 0,-5-7 0,5-2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25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299 271 24575,'0'52'0,"0"-4"0,0-12 0,0-8 0,0-3 0,0-10 0,0 1 0,-8-54 0,6 26 0,-14-53 0,14 47 0,-6-7 0,1 9 0,5 0 0,-5 0 0,7 0 0,0 1 0,-7 6 0,5-5 0,-5 5 0,0-7 0,-2 7 0,-7 2 0,7 23 0,2 5 0,7 15 0,0 1 0,0-10 0,0 7 0,0-15 0,0 6 0,0-10 0,0 1 0,0 0 0,-8-47 0,6 12 0,-6-42 0,0 25 0,6-1 0,-15 0 0,15 0 0,-6 10 0,8 2 0,0 9 0,0 0 0,-7 7 0,5 32 0,-5 1 0,7 17 0,0-16 0,0-9 0,0 0 0,0 0 0,0-1 0,0 1 0,0 0 0,0 0 0,0 0 0,0-1 0,0 1 0,0 0 0,0 0 0,0-1 0,0 1 0,0 0 0,0 0 0,-7-1 0,5 1 0,-12 0 0,12 0 0,-5-1 0,7 1 0,-7 0 0,5 0 0,-5-1 0,7 1 0,0 9 0,0 3 0,0 8 0,0 1 0,0-10 0,0 7 0,0-15 0,0 6 0,0-10 0,0 1 0,0 9 0,0 2 0,0 10 0,0 0 0,0-10 0,0-2 0,0-9 0,0 0 0,0-1 0,0-43 0,0 9 0,0-30 0,0 24 0,0 0 0,0 7 0,0-8 0,0 10 0,0 1 0,0-1 0,0 0 0,0 0 0,0 0 0,0 0 0,0 0 0,0 0 0,0 0 0,0 0 0,0 1 0,0-1 0,0 0 0,0 0 0,0-9 0,0 6 0,0-6 0,0 9 0,0 0 0,0 1 0,0-11 0,0 8 0,0-7 0,0 0 0,0 7 0,0-17 0,0 17 0,0-7 0,0 9 0,0 0 0,0 0 0,0 0 0,0 0 0,0 0 0,7 0 0,2 0 0,7 1 0,-7-1 0,5 0 0,-6 0 0,1 0 0,5 7 0,-5 2 0,0 0 0,-32 42 0,16-25 0,-31 45 0,36-28 0,-6 22 0,8-10 0,-9 21 0,6-21 0,-6 9 0,9-20 0,0-3 0,0-9 0,0-1 0,0 1 0,0 0 0,0 0 0,-16-8 0,5-1 0,-15-14 0,18-2 0,1-6 0,7-1 0,0 0 0,0 0 0,0 0 0,0 0 0,0 0 0,0 0 0,0 0 0,0-9 0,0 7 0,0-7 0,0 9 0,0-9 0,0 6 0,0-6 0,0 9 0,0 0 0,0 1 0,0-1 0,0 0 0,0 0 0,0 0 0,0-9 0,0 7 0,0-8 0,0 1 0,0 7 0,0-7 0,0 9 0,0 0 0,0 0 0,0 0 0,0 0 0,0 7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35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709 2042 24575,'51'-49'0,"-11"10"0,10-12 0,1 0 0,-11 11 0,26-26 0,-26 26 0,13-22 0,-2 8 0,-7-9 0,10-2 0,-15 15 0,-9 2 0,-4 12 0,-9 9 0,0 2 0,-2 9 0,1 7 0,-8-5 0,6 13 0,-5-13 0,6 5 0,1-7 0,-8 1 0,6 6 0,-12-5 0,12 5 0,-3-27 0,6 6 0,10-17 0,-6-1 0,16-2 0,-5-12 0,-1 11 0,-3 4 0,-11 20 0,-1 2 0,0 9 0,-1 7 0,-6-5 0,-2 6 0,-7-8 0,7 7 0,4-25 0,5 20 0,3-31 0,-2 18 0,-1 0 0,1 2 0,-1 9 0,-8 0 0,6 1 0,-12-1 0,12 0 0,-5-8 0,7 6 0,2-16 0,-2 16 0,1-16 0,-1 16 0,-6-7 0,4 16 0,-13-5 0,13 13 0,-12-13 0,13-4 0,-5-9 0,8-10 0,8 1 0,-7 9 0,5 2 0,-8 10 0,-1 6 0,-6 9 0,-2 15 0,-15 12 0,-1-2 0,-1-1 0,-5 1 0,5 2 0,-8 9 0,8-9 0,-5-2 0,5-1 0,-6-6 0,6 7 0,3-10 0,0 1 0,6-1 0,-6 1 0,7-45 0,0 20 0,6-30 0,-4 25 0,5 6 0,-7 49 0,-8-19 0,-12 60 0,-16-2-746,-6-11 746,18-19 0,0 5-492,-1 12 0,-1-1 386,3-20 0,0 0 106,2 27 0,0-2-312,-20 7 312,7 1 0,0-3 0,4-15 0,11-20 0,8-5 689,4-20-689,0 0 983,6-1-745,2-50 106,1 24-344,13-42 0,-14 37 0,13 8 0,-12-6 0,5 5 0,-7 62 0,-8-28 0,-13 68 0,-12-29 0,0 1 0,-8 10 0,7 1-424,-10 2 424,0 1 0,0-3 0,3-15 0,10-10 0,-8 7 0,20-28 0,-8 6 0,11-20 0,7-1 0,2 1 424,0-1-424,5 1 0,-11-1 0,4 1 0,-8 9 0,1-8 0,-2 17 0,-11 18 0,-1-9 0,-3 29 0,-2-33 0,14 9 0,-5-12 0,8 0 0,1-9 0,7-3 0,-4-8 0,12-1 0,-5 1 0,7-1 0,-16 2 0,4 8 0,-14 3 0,8 8 0,-27 30 0,21-23 0,-31 34 0,22-13 0,-9 1 0,-1 11 0,1-15 0,3-10 0,8 8 0,-4-21 0,14 10 0,-5-12 0,0-8 0,14 6 0,-12-15 0,16 6 0,-1-10 0,-5 1 0,-4 0 0,-1 9 0,-7 3 0,0 8 0,-2 1 0,-1-1 0,4-9 0,8 6 0,1-15 0,-1 7 0,1-16 0,7-3 0,3-6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89 246 24575,'0'27'0,"0"7"0,0-6 0,0-1 0,0-2 0,0-9 0,0 0 0,0-1 0,0 1 0,0-45 0,0 20 0,0-47 0,0 38 0,0-7 0,0 9 0,0 0 0,0 0 0,0 0 0,0 0 0,0 0 0,0 0 0,7 8 0,-5-7 0,13-3 0,-6 0 0,9-16 0,-9 15 0,6-6 0,-13 9 0,12 0 0,-13 1 0,13 6 0,-5 2 0,-28 28 0,11-9 0,-22 18 0,16-15 0,13 1 0,-15 9 0,14 3 0,-14 8 0,14-8 0,-14 6 0,13-7 0,-12 1 0,13-3 0,-5-10 0,7 1 0,0 0 0,0 0 0,0-1 0,0 1 0,0 0 0,0 0 0,-16 9 0,12-7 0,-12 7 0,16-9 0,-7-1 0,5 1 0,-5 0 0,7 0 0,0-1 0,0-48 0,0 22 0,0-40 0,0 35 0,0 0 0,0 0 0,0 0 0,0 0 0,0 0 0,0 0 0,0 1 0,0-1 0,0 0 0,0 0 0,0 0 0,0 0 0,0 0 0,0 0 0,0 0 0,0 0 0,0 1 0,0-1 0,0 0 0,0 0 0,0 0 0,0 0 0,0-9 0,0 7 0,0-8 0,0 10 0,0 1 0,7 6 0,-6-5 0,6 51 0,-7-27 0,0 48 0,0-40 0,0 7 0,0 0 0,0-7 0,0 7 0,0 0 0,-7-7 0,6 7 0,-6-9 0,7 0 0,0-1 0,0 1 0,0 0 0,0 0 0,0 0 0,0-1 0,0 1 0,0 0 0,0 0 0,0-1 0,0 1 0,0 0 0,0-7 0,0-2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6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1 651 24575,'0'-85'0,"0"11"0,0 9 0,0 17 0,0 11 0,0 1 0,0 8 0,0 3 0,0 9 0,0 0 0,0 0 0,0 0 0,7 0 0,-6-9 0,6 7 0,-7-7 0,0 9 0,0 0 0,7 0 0,-5 0 0,5 0 0,0 7 0,-5-5 0,12 13 0,-5 0 0,-1 31 0,8 0 0,-14 18 0,14-11 0,-14 0 0,6-10 0,-1-2 0,-5-9 0,5 0 0,-7-1 0,7-6 0,1-2 0,8-7 0,0-7 0,1-11 0,-8-10 0,7-8 0,-14-1 0,14 0 0,-14 10 0,6-8 0,-8 17 0,0 7 0,0 45 0,0-10 0,0 24 0,0-32 0,0 0 0,0 0 0,0-1 0,0 1 0,0 0 0,0 0 0,0-1 0,0 1 0,0 0 0,0 0 0,0-1 0,0 1 0,0 0 0,0 9 0,0-7 0,0 7 0,0-9 0,0 0 0,0-8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24575,'34'0'0,"-5"0"0,-13 0 0,0 0 0,0 0 0,-1 0 0,1 0 0,0 0 0,0 0 0,-1 0 0,1 0 0,0 0 0,0 0 0,-8 7 0,-1 2 0,-7 7 0,0 0 0,0-1 0,7-6 0,-5 5 0,5-5 0,0 7 0,-5-1 0,5 1 0,-7 0 0,7-7 0,-5 5 0,5-6 0,0 1 0,-6-30 0,6 7 0,-7-23 0,0 21 0,-7 7 0,-11 2 0,0 7 0,-7 0 0,9 0 0,-9 0 0,7 0 0,-1 7 0,5-5 0,5 5 0,-6-7 0,-1 0 0,0 7 0,0-6 0,0 6 0,0-7 0,0 0 0,0 0 0,0 0 0,8 7 0,-7-5 0,7 5 0,-1 0 0,-5-5 0,47 5 0,-24-7 0,34 0 0,-27 0 0,-7-7 0,5 5 0,-5-5 0,6 7 0,-6-7 0,5 5 0,-5-5 0,7 7 0,-8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7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24575,'0'36'0,"0"1"0,0-10 0,-7-2 0,5 0 0,-5-7 0,7 8 0,0-11 0,0 1 0,0 0 0,0 0 0,0-1 0,0 1 0,0 0 0,0 0 0,0-1 0,0 1 0,0-50 0,0 24 0,0-41 0,0 35 0,0 0 0,-8 53 0,6-16 0,-6 46 0,8-30 0,0-10 0,0 7 0,0-15 0,0 6 0,0-10 0,0 1 0,0 0 0,0 0 0,0-1 0,0 1 0,0 0 0,0 0 0,0-1 0,0 1 0,0 0 0,0 0 0,0-1 0,0 1 0,0 0 0,0 0 0,0-1 0,0 1 0,0 0 0,0 0 0,0 0 0,0-1 0,0 1 0,0 0 0,0-50 0,0 23 0,-7-33 0,-2 37 0,-7 7 0,0 0 0,0 0 0,0 0 0,1 0 0,-1 7 0,-1 11 0,8 21 0,-8 1 0,15 8 0,-6 0 0,8-18 0,-8 16 0,6-28 0,-6 7 0,8-9 0,0 0 0,0-1 0,0 1 0,0 0 0,0 0 0,0-1 0,0 1 0,0 0 0,0 0 0,0 0 0,0-1 0,0 1 0,0 0 0,0 0 0,0-1 0,0 1 0,0 0 0,0 0 0,0-1 0,0 1 0,0 0 0,-7-45 0,5 20 0,-13-47 0,13 38 0,-7-7 0,1-1 0,6-1 0,-13-1 0,13 3 0,-5 9 0,7 0 0,-7 8 0,5-7 0,-5 14 0,7-6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5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64 280 24575,'0'-34'0,"0"4"0,0 14 0,0 1 0,0-1 0,0 0 0,0 0 0,-7 7 0,5-5 0,-5 5 0,7-7 0,0 0 0,0 0 0,-7 7 0,5-5 0,-5 6 0,0-1 0,5-5 0,-12 12 0,12 23 0,-5-7 0,7 23 0,0-22 0,0 1 0,0 0 0,0 0 0,0-1 0,0 1 0,7-7 0,-5 5 0,5-5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0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281 205 24575,'0'49'0,"-16"-10"0,3 21 0,-15-9 0,7 11 0,-12 15 0,9-11 0,-8 10 0,20-13 0,-6-12 0,16-3 0,-14-11 0,14-10 0,-6 7 0,0-6 0,6 8 0,-7 1 0,9 0 0,0-1 0,-8 1 0,6 11 0,-6-8 0,0 8 0,6-12 0,-6-8 0,8-3 0,0-9 0,0-1 0,0 1 0,0 0 0,0 0 0,0-63 0,21-2 0,-14-11 0,2-4 0,34-20-264,-30 30 0,0 1 264,27-13 0,-16-11 0,5 26 0,-8-9 0,-3 21 0,-7 0 0,6 4 0,-7 8 0,0-10 528,6 0-528,-14 10 0,6-8 0,-1 17 0,-5-7 0,5 9 0,-7 0 0,0 0 0,7 0 0,-5 0 0,5-9 0,0 7 0,-5-7 0,5 9 0,-7 0 0,7 7 0,-6-5 0,6 5 0,-7-7 0,0-9 0,0-3 0,0-8 0,8-1 0,3 0 0,-1 10 0,-2 1 0,-8 11 0,0-1 0,14 42 0,-11-17 0,11 34 0,-14-27 0,0 0 0,0 0 0,0-1 0,0 1 0,0 0 0,0 0 0,7-8 0,-5 6 0,5-5 0,-7 7 0,0 0 0,0-1 0,0 1 0,0 9 0,0-7 0,0 7 0,0-9 0,0 0 0,7-7 0,2-2 0,8-24 0,-8 6 0,-1-23 0,-1 15 0,-5-15 0,5 16 0,-7-7 0,0 9 0,0 0 0,0 0 0,0 0 0,-8 7 0,7 30 0,-6-7 0,7 23 0,0-21 0,0-1 0,0 1 0,0 0 0,0 0 0,0-1 0,0 1 0,0 0 0,0 0 0,0-1 0,0 1 0,0 0 0,0 0 0,0-1 0,0 1 0,0 0 0,0 0 0,0-1 0,0 1 0,0 0 0,-7-7 0,5 5 0,-5-6 0,7 8 0,0 0 0,0 0 0,0 0 0,0-1 0,-7 1 0,5 9 0,-12-7 0,12 16 0,-5-6 0,0-1 0,5-2 0,-5-9 0,7 0 0,0-1 0,0 1 0,-7 0 0,5 0 0,-5-1 0,7 1 0,-7 0 0,5 9 0,-5-7 0,7 7 0,0 0 0,0-7 0,0 7 0,-7-9 0,5 9 0,-5-7 0,7 16 0,-8-6 0,6 20 0,-14-9 0,14 10 0,-15-13 0,15-8 0,-6-3 0,8-10 0,-7 1 0,5 0 0,-5 0 0,7-1 0,7-57 0,-5 29 0,5-48 0,-7 45 0,0 0 0,0-9 0,0-2 0,0-36 0,0 9 0,0-37 0,10 11 0,3-14 0,0 14 0,7 3 0,-18 15 0,16 10 0,-16 13 0,6 5 0,-1 16 0,-5-7 0,5 9 0,-7 7 0,0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1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1025 24575,'0'-45'0,"0"-4"0,0 22 0,0-10 0,0-16 0,0 12 0,0-3 0,0 10 0,0 16 0,0-8 0,0 11 0,0-1 0,0 0 0,0 0 0,0 0 0,-7 7 0,5-5 0,-5 5 0,7-7 0,0 0 0,0 0 0,0 1 0,0-1 0,0 0 0,0 0 0,0 0 0,0 0 0,0 0 0,0 0 0,0 0 0,0 0 0,0 1 0,0-1 0,0 0 0,0 0 0,0 0 0,0 0 0,0 0 0,0-9 0,0 7 0,0-17 0,-8 8 0,6-1 0,-6 3 0,8 9 0,0 0 0,0 0 0,0 8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13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391 527 24575,'31'-71'0,"1"1"0,1 7 0,15 10 0,-25 13 0,38-12 0,-37 10 0,10-13 0,-18 16 0,-7 14 0,-7 16 0,-25 2 0,-19 7 0,-35 0 0,11 0 0,-24 0 0,10 0 0,0 9 0,3 3 0,26 7 0,2 9 0,22-9 0,2 6 0,16-9 0,2-7 0,7-2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1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936 398 24575,'-70'25'0,"1"-1"0,-2-3 0,5 2 0,14 5 0,3 3 0,0-1 0,2-1 0,-16 6 0,8 7 0,16-24 0,4-8 0,17 4 0,-28 6 0,16-8 0,-9 14 0,4-16 0,17-1 0,-7-1 0,9-8 0,-9 0 0,14-17 0,4-15 0,30-33 0,8 11 0,-3 8 0,3-1-454,15-22 454,-11 25 0,1 0 0,9-22 0,9 2 0,-26 34 0,-1-7 0,-11 21 0,-1 1 0,1 6 454,-7-5-454,5 12 0,4-13 0,9 4 0,22-8 0,-10 0 0,21-2 0,-21 3 0,9 6 0,-11-4 0,-10 14 0,-2-6 0,-9 8 0,-14 7 0,3 22 0,-20 2 0,5 17 0,-17-12 0,7 1 0,-6-10 0,16-2 0,-4-9 0,12 0 0,-5 0 0,0-8 0,5 6 0,-5-12 0,7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36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24575,'-36'36'0,"10"-4"0,12-16 0,12 0 0,-12-1 0,13 1 0,-7 0 0,8 0 0,0-1 0,0 10 0,-7-7 0,6 7 0,-6-9 0,7 0 0,0 0 0,0-1 0,0 1 0,0 0 0,0 0 0,0 0 0,0-1 0,0 1 0,0 0 0,0 0 0,0-1 0,0 1 0,0 0 0,0 9 0,0-7 0,0 7 0,0-9 0,0-1 0,0 1 0,0 0 0,-8-7 0,-1-40 0,-1 15 0,2-31 0,1 31 0,5 1 0,-12-1 0,13 0 0,-7 0 0,8 0 0,-7 0 0,6 0 0,-6 0 0,7 0 0,0-9 0,-17 14 0,13-12 0,-19 21 0,14-5 0,-7 7 0,0 0 0,7-17 0,2 6 0,7-14 0,0 9 0,0 0 0,0 0 0,0 50 0,0-24 0,0 41 0,0-35 0,0-1 0,0 1 0,0 0 0,0 0 0,0-1 0,0 1 0,0 0 0,0 0 0,0-1 0,0 1 0,0 0 0,0 0 0,0-1 0,0 1 0,0 0 0,0 0 0,0-1 0,7 1 0,-5 0 0,5 0 0,-7-1 0,0 1 0,0 0 0,0 0 0,0-1 0,0 1 0,0 0 0,0 0 0,0 0 0,0-1 0,0-6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45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4555 1315 24575,'45'-75'0,"-2"10"0,-9 24 0,3 1 0,29-28 0,-24 16 0,11-10 0,-16 23 0,1-9 0,-1 12 0,-10 9 0,6-7 0,-13-4 0,15 7 0,-6-15 0,-1 18 0,6-8 0,-15 8 0,15-6 0,-16 17 0,6-1 0,-8 4 0,-1 12 0,-6-12 0,5 12 0,-6-12 0,8 6 0,-1-8 0,2-9 0,-1 14 0,0-12 0,0 21 0,0-12 0,-1 13 0,1-13 0,-1 5 0,1-7 0,0-8 0,1-3 0,0-1 0,1-6 0,-1 7 0,-1 0 0,2-7 0,-2 16 0,1-6 0,-2 15 0,-6-5 0,-2 60 0,-17-13 0,-2 63 0,-3-49 0,-5 0-404,-4 9 0,-2 0 404,2-6 0,-2-1 0,-4 12 0,-1-1 0,1-16 0,2-1 0,2 12 0,0-1 0,-4-10 0,2-4 0,-5 24 0,4-17 0,12-20 0,1-2 0,7-10 0,2 1 808,15-47-808,3 1 0,18-44 0,3 13 0,0-1 0,9-14 0,-9 11 0,2-11 0,3 26 0,-15-9 0,5 20 0,0-9 0,-7 12 0,6 0 0,-9 9 0,0-7 0,-1 16 0,1 0 0,-2 4 0,-6 19 0,-2 31 0,-7 22 0,-9 21 0,-9-18 0,-4 1-429,2-10 0,-2-1 429,-7 7 0,-3 1 0,1 3 0,0-3 0,-16 24 0,10-28 0,0 2 0,12-9 0,0-2 0,-4-4 0,1-1 0,-16 35 0,5-26 0,9-3 0,-4-19 0,21-3 0,-10-8 858,22-2-858,-13-6 0,12 5 0,-12-12 0,5 4 0,-6 1 0,-1 2 0,-9 8 0,7-2 0,-16 3 0,7-1 0,-9 1 0,0 8 0,9-7 0,-7 15 0,16-16 0,-7 6 0,9-8 0,1-1 0,6 1 0,-5-8 0,12 6 0,-12-12 0,6 12 0,-1-6 0,-5 8 0,5-1 0,-6 1 0,-1 0 0,-1 8 0,1-6 0,-1 7 0,2-10 0,6 1 0,-5-1 0,5 1 0,1-1 0,1 1 0,7-1 0,-7-6 0,5 5 0,-5-6 0,7-38 0,0 20 0,0-38 0,0 23 0,0 7 0,0-6 0,0-1 0,7 7 0,13-28 0,22 2 0,0-8 0,9 1 0,-3 13 0,-18 1 0,16-1 0,-27 11 0,5 9 0,-8 4 0,-7 19 0,-3 17 0,-6 8 0,-34 47 0,17-22 0,-25 1 0,-3 3-814,14 11 814,-11-13 0,-3 1 0,-7 27 0,21-36 0,-1 0 0,-23 23 0,22-11 0,7-25 0,9-9 0,0-3 0,8-8 0,2-1 814,0-6-814,-10 14 0,-1-12 0,-8 23 0,-2 4 0,0 1 0,-11 9 0,1-1 0,1-16 0,8 5 0,4-19 0,9-2 0,0-6 0,8-9 0,1-9 0,7-6 0,0-1 0,0-20 0,0-6 0,0-8 0,10-23 0,11 19 0,3-21 0,4 24 0,-9 4 0,-1 11 0,-1 8 0,0 4 0,-8 8 0,-3-9 0,-6-43 0,11-3 0,-1 9 0,5-1-492,8 12 0,4 1 490,-2-5 1,2 1 1,3 4 0,0 3-34,14-32 34,-10 3 0,-6 26 0,-9 2 0,-2 21 0,0 9 0,-2 4 983,1 13-980,-7 0 32,-2 10-35,-7 7 0,0-1 0,0 1 0,0-1 0,-7 1 0,-2-1 0,0 1 0,-14 0 0,11 9 0,-14 3 0,0 8 0,6 1 0,-7-1 0,9 0 0,1-9 0,7-3 0,-4-8 0,13-1 0,-6 1 0,0-7 0,-2-3 0,0-19 0,2 2 0,0-12 0,6 8 0,-6-1 0,7 0 0,0 1 0,-8-10 0,6-2 0,-6-9 0,8-1 0,-10-10 0,8 8 0,-16-20 0,15 29 0,-6-16 0,9 28 0,-7-6 0,5 8 0,-4 0 0,6 1 0,-7 6 0,-11 2 0,0 7 0,-16 0 0,7 0 0,-21 0 0,9 0 0,-9 0 0,12 0 0,0 0 0,9 0 0,-7 0 0,16 0 0,-7 0 0,9 0 0,1 0 0,-1 0 0,-9 0 0,7 0 0,-6 0 0,8 0 0,-9 0 0,7 0 0,-7 0 0,10 0 0,-1 0 0,0 0 0,1 0 0,-1 0 0,0 0 0,1 0 0,-10 0 0,7 0 0,-16 0 0,7 0 0,-10 0 0,1 0 0,-11 0 0,8 0 0,-20 0 0,8 0 0,-11 0 0,0 0 0,12 0 0,-9 9 0,9-7 0,-12 17 0,0-8 0,0 10 0,12-2 0,-9 1 0,20-1 0,-20 1 0,19-2 0,-19-7 0,9 6 0,-12-5 0,0-1 0,1 8 0,-1-17 0,-14 7 0,11 0 0,-11-7 0,15 8 0,-1-10 0,11 0 0,-8 0 0,20 0 0,-8 0 0,10 0 0,1 0 0,0 0 0,9 0 0,-7 0 0,16 0 0,-16 0 0,16-7 0,-14 5 0,15-12 0,-15 4 0,14 1 0,-7-6 0,0 13 0,7-5 0,-6 0 0,8 6 0,0-13 0,1 12 0,-1-5 0,-9 7 0,7-7 0,-16 5 0,16-5 0,-16 7 0,7-8 0,0 6 0,-7-6 0,16 8 0,-16-8 0,16 6 0,-16-14 0,16 14 0,-16-6 0,0 1 0,-4 5 0,4-5 0,0 7 0,16 0 0,-16 0 0,17 0 0,-17 0 0,6 0 0,1 0 0,-7 0 0,7 0 0,-9 0 0,0 0 0,0 0 0,9 0 0,2 0 0,9 0 0,0 0 0,1 0 0,6-7 0,2-1 0,7-1 0,0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4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0 202 24575,'94'-34'0,"-47"16"0,0-1 0,1 1 0,-2 0 0,34-15 0,-4 11 0,-13 10 0,0 3 0,-12 1 0,-3 5 0,-12-5 0,1 8 0,0 0 0,-10 0 0,7 0 0,-16 0 0,17 0 0,-17 0 0,7 0 0,0 0 0,-7 0 0,16 0 0,-16 0 0,7 0 0,-9 0 0,0 0 0,0 0 0,-1 0 0,1 0 0,0 0 0,0 0 0,-1 0 0,1 0 0,0 0 0,0 0 0,-1 0 0,1 0 0,0 0 0,0 0 0,-1 0 0,1 0 0,-51 0 0,3 0 0,-47 10 0,16-8 0,12 7 0,2-1 0,13-6 0,-1 6 0,9-8 0,-6 0 0,16 0 0,-7 0 0,9 0 0,0 0 0,0 0 0,0 0 0,0 0 0,7 7 0,-5-5 0,-4 5 0,0 0 0,-7-5 0,9 5 0,-10-7 0,8 7 0,-7-5 0,9 5 0,0-7 0,7 7 0,-5 1 0,5 1 0,-6-2 0,-1-7 0,0 0 0,0 0 0,0 0 0,0 7 0,0-5 0,0 5 0,0-7 0,0 0 0,1 0 0,-1 7 0,0-5 0,0 5 0,0-7 0,0 7 0,0-6 0,0 6 0,0-7 0,0 0 0,0 0 0,1 0 0,-1 0 0,0 8 0,0-7 0,0 6 0,0-7 0,0 0 0,0 0 0,0 0 0,0 0 0,1 0 0,6 7 0,32-5 0,1 5 0,17-7 0,-7 0 0,-15 0 0,6 0 0,-10 0 0,10 0 0,-7 0 0,7 0 0,-9 0 0,0 0 0,0 0 0,-1 0 0,1 0 0,0 0 0,0 0 0,-1 0 0,1 0 0,0 0 0,0 0 0,0 0 0,-1 0 0,1 0 0,0 0 0,0 0 0,-1 0 0,1 0 0,0 0 0,0 0 0,-1 0 0,1 0 0,0 0 0,0 0 0,-8-7 0,6 5 0,-5-5 0,7 0 0,0 5 0,-1-5 0,10-1 0,3 6 0,8-6 0,13-2 0,-10 8 0,9-7 0,-11 9 0,11 0 0,-8 0 0,8 0 0,-12 0 0,1 0 0,11 0 0,-8 0 0,8 0 0,-21 0 0,7 0 0,-15 0 0,6 0 0,-10 0 0,1 0 0,0 0 0,0 0 0,-1 0 0,-53 0 0,17 0 0,-58 0 0,28 0 0,-11 9 0,-1 3 0,0-1 0,12 7 0,-9-16 0,30 13 0,-16-13 0,27 5 0,-6-7 0,9 0 0,0 0 0,1 0 0,-1 0 0,0 0 0,0 0 0,0 0 0,-9 0 0,6 0 0,-6 0 0,9 0 0,1 0 0,-1 0 0,0 0 0,0 0 0,0 0 0,0 0 0,0 0 0,0 0 0,0 0 0,0 0 0,0 0 0,1 0 0,6 7 0,-5-6 0,5 6 0,0 0 0,-5-5 0,5 5 0,-7 0 0,0-5 0,0 5 0,0 0 0,0-5 0,15 5 0,23-7 0,-1 0 0,16 0 0,-21 0 0,0 0 0,-1 0 0,1 0 0,9 0 0,-7 0 0,7 0 0,-9 0 0,0 0 0,9 0 0,-7 0 0,7 0 0,0 0 0,-7 0 0,7 0 0,-9 0 0,0 0 0,-1 0 0,1 0 0,0 0 0,0 0 0,9 0 0,0 0 0,1 0 0,7 0 0,-15 0 0,16 0 0,-16 0 0,7 0 0,-9 0 0,0 0 0,9 0 0,-7 0 0,7 0 0,0 0 0,-7 0 0,7 0 0,-9 0 0,-1 0 0,1 0 0,0 0 0,0 0 0,-1 0 0,1 0 0,0 0 0,0 0 0,-1 0 0,1 0 0,0 0 0,0 0 0,-1 0 0,1 0 0,0 0 0,0 0 0,-1 0 0,1-7 0,0 5 0,0-5 0,-1 0 0,1 5 0,0-5 0,0 0 0,0 5 0,-1-12 0,1 12 0,0-5 0,0 0 0,-1 5 0,1-5 0,0 0 0,0 5 0,-1-5 0,1 7 0,0-7 0,0 5 0,-15-5 0,-28 7 0,5 0 0,-29 0 0,33 0 0,-17 0 0,17 0 0,-7 0 0,9 0 0,-9 0 0,6 0 0,-6 0 0,0 0 0,7 0 0,-7 7 0,-1-5 0,8 5 0,-7-7 0,0 8 0,7-6 0,-17 6 0,17-8 0,-7 0 0,0 0 0,6 0 0,-15 0 0,16 0 0,-17 0 0,17 0 0,-7 0 0,9 0 0,0 0 0,0 0 0,0 0 0,0 0 0,0 0 0,1 0 0,-1 0 0,0 0 0,0 0 0,0 0 0,0 0 0,0 0 0,-9 0 0,7 0 0,-7 7 0,9-5 0,-10 5 0,8-7 0,-7 0 0,9 7 0,-9-5 0,7 5 0,-7-7 0,-1 8 0,8-6 0,-16 6 0,6-8 0,1 0 0,-8 8 0,17-6 0,-7 6 0,9-8 0,0 0 0,0 0 0,0 0 0,0 0 0,0 0 0,1 0 0,-1 0 0,0 0 0,0 0 0,0 0 0,0 0 0,0 0 0,0 0 0,0 0 0,0 0 0,1 0 0,-1 0 0,0 0 0,0 0 0,0 0 0,0 0 0,0 0 0,7 7 0,-5-5 0,12 5 0,-5-7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3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105 194 24575,'33'0'0,"-3"0"0,-15 0 0,1 0 0,0 0 0,0 0 0,-1 0 0,1 0 0,0 0 0,0 0 0,-1 0 0,1 0 0,0 0 0,0 0 0,-1 0 0,1 0 0,0 0 0,0 0 0,-1 0 0,-43 0 0,18 0 0,-36 0 0,30 0 0,0 0 0,0 0 0,0 0 0,0 0 0,0 0 0,0 0 0,1 0 0,-1 0 0,7 7 0,-5-5 0,5 5 0,0 0 0,-5-5 0,5 5 0,-7-7 0,7 7 0,-5-5 0,5 5 0,1 0 0,-7-6 0,7 6 0,-8 0 0,0-5 0,0 5 0,0-7 0,44 0 0,-18 0 0,36 0 0,-31 0 0,1 0 0,0 0 0,0 0 0,-1 0 0,1 0 0,0 0 0,0 0 0,0-7 0,-1 5 0,1-5 0,0 7 0,0 0 0,-1 0 0,-13 7 0,-18-5 0,-3 5 0,-11-7 0,14 0 0,0 0 0,0 0 0,0 0 0,49 0 0,-22 0 0,49 0 0,-42 0 0,7 0 0,-10 0 0,1 0 0,0 0 0,0 0 0,0 0 0,-1 0 0,1 0 0,0 0 0,0 0 0,-1-7 0,1 5 0,0-5 0,0 7 0,-8-7 0,6 5 0,-5-5 0,7 0 0,0 5 0,-1-12 0,1 12 0,0-5 0,0 7 0,-8-7 0,6 5 0,-5-5 0,7 0 0,0 6 0,-1-7 0,1 8 0,0-7 0,0 6 0,-1-6 0,1 7 0,0 0 0,0 0 0,-1-8 0,1 7 0,0-6 0,0 0 0,9 5 0,2-5 0,10-1 0,-10 6 0,-2-7 0,-9 9 0,0 0 0,-1 0 0,1-7 0,0 6 0,0-7 0,-1 8 0,1 0 0,0 0 0,0-7 0,-1 6 0,1-6 0,0 7 0,0 0 0,0-8 0,-1 7 0,1-13 0,0 5 0,0 0 0,-1 2 0,1 0 0,0 5 0,0-5 0,-8 0 0,-40 5 0,5-5 0,-33 7 0,23 0 0,10 7 0,2-5 0,9 5 0,-9-7 0,6 0 0,-6 7 0,9-5 0,0 12 0,1-13 0,-11 14 0,8-13 0,-7 7 0,9-2 0,0-6 0,0 6 0,7 0 0,-5-5 0,-4 5 0,0-7 0,-7 0 0,0 8 0,6 1 0,-6 1 0,9-3 0,7 0 0,-5-5 0,5 5 0,1 0 0,-7-5 0,7 5 0,-8 0 0,-9-6 0,6 6 0,-15-7 0,16 7 0,-8-5 0,11 5 0,-1-7 0,0 0 0,0 0 0,0 0 0,0 0 0,0 0 0,0 0 0,0 0 0,0 0 0,8-7 0,1-2 0,30 0 0,-10 2 0,19 7 0,-17 0 0,1 0 0,0 0 0,0 0 0,-1 0 0,1 0 0,0-7 0,0 5 0,-8-12 0,6 13 0,-5-7 0,7 8 0,0 0 0,0 0 0,0-16 0,0 12 0,1-12 0,-1 16 0,0 0 0,0-7 0,-1 5 0,1-5 0,0 0 0,0 5 0,-8-5 0,-1 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3:5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223 151 24575,'-28'0'0,"-6"0"0,15 0 0,-15 0 0,16 0 0,-7 0 0,9 7 0,0-5 0,7 12 0,-5-13 0,5 6 0,35-21 0,-17 4 0,44-14 0,-26 15 0,1-7 0,6 6 0,-16 1 0,7-6 0,-9 13 0,-1-5 0,1 7 0,9-8 0,-7 6 0,7-13 0,-9 6 0,0-7 0,0 7 0,-1 2 0,-6 7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4:1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672 329 24575,'36'0'0,"-4"0"0,-7-8 0,-7 6 0,7-6 0,-9 8 0,0 0 0,-7-7 0,5 5 0,-6-5 0,1 0 0,5 5 0,-5-5 0,0 0 0,5 5 0,-5-5 0,-1 0 0,6 5 0,-12-12 0,12 13 0,-5-14 0,0 7 0,-2-8 0,0 0 0,-6 0 0,13 0 0,-12 14 0,12-3 0,-12 26 0,12-18 0,-12 18 0,12-19 0,-13 12 0,13-12 0,-5 5 0,7-14 0,-7-2 0,5 0 0,-13 23 0,6-2 0,-7 18 0,0-14 0,0 0 0,0-1 0,-7-6 0,-2-2 0,-6-7 0,-1 0 0,0 0 0,0 0 0,0 0 0,0 0 0,0 0 0,0 0 0,0 0 0,0 0 0,1 0 0,-1 0 0,0 0 0,0 0 0,0 0 0,0 0 0,0 0 0,0 0 0,0 0 0,0 0 0,0 0 0,1 0 0,-1 0 0,0 0 0,0 0 0,0 0 0,0 0 0,0 0 0,0 0 0,0 0 0,0 0 0,1 0 0,-1 0 0,0 0 0,0 0 0,0 0 0,0 0 0,0 7 0,0-5 0,0 5 0,7 0 0,-5-5 0,5 5 0,-6-7 0,-1 0 0,7-7 0,-5 5 0,5-12 0,-7 12 0,7-12 0,-5 12 0,5-5 0,0 0 0,-5 5 0,5-5 0,-7 7 0,1 0 0,-1-7 0,0 5 0,0-5 0,-9 7 0,6 0 0,1 7 0,4-5 0,12 12 0,-12-5 0,5-1 0,1 6 0,-7-12 0,14 12 0,-23-12 0,20 12 0,-12-5 0,9-1 0,-2-1 0,-7-7 0,0 0 0,7 7 0,2 2 0,7 7 0,0 0 0,0-1 0,14-34 0,-3 12 0,12-30 0,2 28 0,-7-5 0,16 12 0,-7-13 0,1 13 0,6-15 0,-7 15 0,1-13 0,6 13 0,-7-13 0,10 5 0,0-9 0,-1 9 0,1-6 0,-1 6 0,-8-1 0,6-5 0,-16 14 0,7-13 0,-9 13 0,0-5 0,-1 7 0,1 0 0,0 0 0,0-7 0,-1 5 0,1-5 0,0 0 0,0 5 0,0-5 0,-1 0 0,1 5 0,0-5 0,0 7 0,-1 0 0,-6-7 0,5-2 0,-5-7 0,7 1 0,9 6 0,-7-5 0,7 12 0,-10-12 0,1 12 0,-7-12 0,5 12 0,-12-5 0,5 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16.85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16383,'59'0'0,"0"0"0,-5 0 0,-2 0 0,39 0 0,-33 0 0,18 0 0,-28 0 0,-9 0 0,21 10 0,-20-8 0,8 7 0,0-9 0,-9 0 0,10 0 0,-13 0 0,1 0 0,-1 0 0,-8 0 0,6 8 0,-16-6 0,16 7 0,1-9 0,3 0 0,-3 0 0,-1 8 0,-16-6 0,23 6 0,-21-8 0,12 0 0,-2 0 0,-11 7 0,18-5 0,-13 5 0,1-7 0,5 0 0,-6 0 0,1 0 0,4 0 0,-4 0 0,-1 0 0,16 0 0,-21 0 0,13 0 0,0 0 0,-12 0 0,19 0 0,-14 0 0,-1 0 0,6 0 0,-5 0 0,-1 0 0,6 0 0,-6 0 0,1 0 0,-2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24.238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1 242 16383,'72'0'0,"0"0"0,8 0 0,0 0 0,-4 0 0,1 0 0,18 0 0,3 0 0,-1 0 0,3 0 0,-22 0 0,3 0 0,1 0 0,-1-1 0,1 1 0,2 1 0,5 2 0,1 3 0,0 0 0,0-1 0,-1 1 0,2 1 0,7 4 0,1 1 0,-1 0 0,-4-1 0,-1 1 0,-4-1 0,-15 0 0,-3-1 0,1-1 0,4-2 0,2-1 0,-5-1 0,9 0 0,-2 0 0,18 2 0,2-1 0,-3-5 0,-2 1 0,-17 10 0,-3 0 0,0-10 0,-2-1 0,-7 5 0,-2 0 0,-7-6 0,0 0 0,7 0 0,-2 0 0,36 0 0,-35 5 0,0 1 0,-6-4 0,0-1 0,0 5 0,0 0 0,-1-6 0,-2 0 0,26 0 0,10 0 0,-24 0 0,-1 0 0,-5 9 0,-9-7 0,0 8 0,9-10 0,-9 9 0,0-7 0,8 7 0,-7-9 0,-1 0 0,8 0 0,-19 0 0,20 0 0,-9 0 0,0 0 0,8 0 0,-8 0 0,12 0 0,27 0 0,-32 0 0,30 0 0,-37 0 0,0 0 0,-3 0 0,0 0 0,-8 0 0,8 0 0,-21 7 0,8-5 0,-8 5 0,10-7 0,-1 0 0,1 0 0,0 0 0,-1 0 0,-8 0 0,6 0 0,-16 0 0,14 0 0,-8-14 0,1 11 0,5-19 0,-13 13 0,6-13 0,-7-3 0,-1 0 0,1 2 0,0 7 0,7 0 0,1 7 0,8 2 0,-8 7 0,6 0 0,-3 0 0,-2 0 0,9 0 0,-16 0 0,14 0 0,-108 0 0,52-8 0,-32 8 0,-6-2 0,11-15 0,-12 14 0,-14-16 0,11 16 0,-24-8 0,9 11 0,1 0 0,-10-10 0,24 7 0,-11-7 0,14 10 0,1-9 0,10 6 0,-8-15 0,21 15 0,-21-15 0,20 7 0,-20-10 0,21 11 0,-21-9 0,20 9 0,-20-11 0,9 1 0,0 8 0,-9-6 0,21 15 0,-10-14 0,1 15 0,8-14 0,-8 14 0,0-7 0,8 9 0,-20-9 0,20 7 0,-19-8 0,-9 10 0,1 0 0,-12 0 0,16 0 0,1 0 0,-1 0 0,0 10 0,-13 2 0,9 9 0,-9 1 0,13-1 0,-14 1 0,11-1 0,-10 1 0,13-10 0,12 5 0,-9-5 0,20 6 0,-20 3 0,21-3 0,-10-6 0,12 4 0,1-6 0,-1 8 0,-39 11 0,29-8 0,-3-6 0,-1 1 0,-4 4 0,-22 11 0,14-8 0,-13 19 0,10-9 0,-11 11 0,14-12 0,1-2 0,-1 0 0,12-8 0,-9 8 0,9-10 0,-1 8 0,4-7 0,0 7 0,8-10 0,-8 2 0,-1-1 0,10 0 0,0-1 0,-7 1 0,-1 7 0,4-6 0,-8 6 0,24-9 0,-10 2 0,0-1 0,0 0 0,1 0 0,8-1 0,-6-7 0,6 5 0,-9-5 0,1 9 0,-1-1 0,0-8 0,0 6 0,1-6 0,-13 1 0,10 5 0,-10-14 0,1 15 0,8-14 0,-20 6 0,21-9 0,-10 0 0,1 0 0,-8 0 0,4 0 0,-1 0 0,25 0 0,3 0 0,2 0 0,57-51 0,-30 31 0,58-32 0,-9 45 0,1 7 0,36 0 0,-10 0 0,-16 0 0,1 0 0,-16 0 0,4 0 0,13 0 0,8 0 0,-7 0 0,-10 0 0,-1 0 0,37 5 0,2 2 0,-29 0 0,0 1 0,33 6 0,-1 2 0,-31-3 0,0-1 0,-1-5 0,4-2 0,-3 1 0,6 6 0,-2-1 0,-1-9 0,2-1 0,12 12 0,-3 0 0,-24-12 0,0 1 0,27 10 0,1 1 0,-23-11 0,0-1 0,21 12 0,-1 0 0,-24-12 0,-2 1 0,8 9 0,2 1 0,-1-10 0,0-1 0,0 4 0,0 1 0,0 0 0,0 0 0,0-5 0,0 1 0,-1 3 0,2 1 0,19 2 0,-1-2 0,-23-4 0,2-1 0,3 4 0,6 0 0,-6-1 0,-5-3 0,1-2 0,13 1 0,7 0 0,-7 0 0,-10 0 0,-1 0 0,3 0 0,6 0 0,-7 0 0,-5 0 0,-3 0 0,25 0 0,1 0 0,-16 0 0,-2 0 0,9 0 0,-1 0 0,-16 0 0,-2 0 0,-1 0 0,0 0 0,39 0 0,-1 0 0,-13 0 0,-3 0 0,-15 0 0,-11 0 0,-2 0 0,-22 0 0,7 0 0,-16 0 0,14 7 0,-7-5 0,-1 5 0,-71 23 0,-3-22 0,-6 13 0,-3-2 0,-21-16 0,-11 7 0,11 1 0,-14-9 0,14 18 0,-10-18 0,9 18 0,-13-17 0,40 8 0,-2 0 0,-42-9 0,44 9 0,-2 0 0,1-4 0,0 0 0,-1 6 0,-2-1 0,-6-4 0,-2-1 0,1 4 0,0 1 0,0-4 0,0-2 0,0 1 0,0 1 0,0 4 0,0-1 0,-10-9 0,1-1 0,7 4 0,-1 1 0,-6 1 0,0-2 0,9-4 0,-1 1 0,-8 4 0,0-1 0,14-4 0,1-2 0,-13 1 0,0 0 0,14 0 0,2 0 0,-1 0 0,0 0 0,-7 0 0,1 0 0,7 0 0,-2 0 0,-6 0 0,-2 0 0,1 0 0,0 0 0,0 0 0,0 0 0,0 0 0,0 0 0,0 0 0,0 0 0,-1 0 0,1 0 0,8 0 0,0 0 0,-5 0 0,-2 0 0,-6 0 0,1 0 0,8 0 0,1 0 0,-9 0 0,2 0 0,-27 0 0,0 0 0,0 0 0,40 0 0,-2 0 0,-42 0 0,43 5 0,0 1 0,-39-4 0,0 19 0,39-20 0,0 0 0,6 10 0,0-1 0,-47-7 0,6 18 0,10-19 0,-1 18 0,-9-18 0,24 17 0,-11-17 0,14 7 0,1-9 0,10 0 0,-7 0 0,19 0 0,-8 0 0,4 0 0,15 0 0,3 7 0,71 38 0,-16-19 0,42 35 0,-34-40 0,0 5 0,11-6 0,-9-2 0,9 1 0,1 1 0,2 0 0,11 0 0,1 1 0,13 1 0,4 1 0,14-11 0,-30 0 0,0 0 0,25 0 0,-9 2 0,-1 0 0,10-2 0,-18 0 0,2 0 0,-15-5 0,-2 1 0,8 4 0,2 2 0,8 0 0,1-1 0,-8-6 0,0 0 0,6 5 0,3 1 0,18-1 0,-1 2 0,-20 0 0,-1 0 0,23 0 0,-2-2 0,-35 0 0,-2-2 0,7-2 0,0-2 0,34 8 0,-42-3 0,0 0 0,1-4 0,-2 0 0,44 6 0,-43-6 0,0-2 0,0-5 0,0 0 0,43 10 0,-43-9 0,0 1 0,38 8 0,1-10 0,0 0 0,0 0 0,0 0 0,-14 0 0,10 0 0,-24 0 0,24 0 0,-23 0 0,23 0 0,4 0 0,-11 0 0,8 0 0,-40 0 0,-3 0 0,-12 0 0,1 0 0,0 0 0,-1 0 0,-8 0 0,6 0 0,-7 0 0,21 0 0,-8 0 0,20 0 0,-21 0 0,21 0 0,-9 0 0,0 0 0,-3 0 0,-11 0 0,-1 0 0,-8 0 0,6 0 0,-16 0 0,14 0 0,-5 0 0,-2 0 0,9 0 0,-6 0 0,-1 0 0,7 0 0,-6 0 0,-1 0 0,7 0 0,-16 0 0,17 0 0,-10 0 0,11 0 0,-11 0 0,9 0 0,-16 0 0,14 7 0,-7 2 0,-1 13 0,-8-4 0,-9 12 0,-7-6 0,0 1 0,0 4 0,-7-4 0,-9-1 0,-9-1 0,-9-14 0,0 6 0,-3-13 0,0 6 0,-11-8 0,8 0 0,-19 10 0,7-8 0,1 7 0,-9-9 0,9 0 0,-12 0 0,-13 10 0,21-7 0,-33 7 0,34-10 0,-23 0 0,14 0 0,1 0 0,-1 0 0,0 0 0,0 0 0,1 0 0,-1 0 0,12 0 0,-9 0 0,9 0 0,-28 0 0,12 0 0,-12 0 0,16 0 0,0 0 0,12 0 0,-9 0 0,-5 0 0,-1 0 0,-11 0 0,1 0 0,-4 0 0,-1 0 0,-9 0 0,10 0 0,0 0 0,-11 0 0,11 0 0,-14 0 0,0 0 0,0 0 0,0 0 0,39 6 0,0 0 0,-43-3 0,43 3 0,0-1 0,-39-5 0,26 0 0,-2 0 0,18 0 0,-1 0 0,-16 0 0,0 0 0,-24 0 0,-1 0 0,0 0 0,0 0 0,0 0 0,0 0 0,14 0 0,-11 0 0,25 0 0,-11 0 0,26 0 0,-9 0 0,9 0 0,0 0 0,3 0 0,11 0 0,0 0 0,0 0 0,0 0 0,10 0 0,-8 0 0,8 0 0,-1 0 0,-13 0 0,12 0 0,-15 0 0,7 0 0,0 0 0,1 0 0,-1 0 0,9 0 0,-6 0 0,6 0 0,-8 0 0,8 0 0,-6 0 0,6 0 0,1 0 0,-15 0 0,22 0 0,-12 0 0,9 7 0,5 2 0,-5 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27.68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0 311 16383,'69'0'0,"1"0"0,28 0 0,3 0 0,-10 0 0,3 0 0,-10 0 0,5 0 0,1 0 0,1 0 0,-1 0 0,1 0 0,0 0 0,1 0 0,1 0 0,-14 0 0,2 0 0,1 0 0,-3 0 0,15 0 0,-1 0 0,-4 0 0,-17-1 0,-2 0 0,4 3 0,1 4 0,6 3 0,-3 1 0,-9-1 0,3 1 0,-1 1 0,14 4 0,8 3 0,-8-1 0,-6-3 0,-5-1 0,12 1 0,0 0 0,-8 1 0,-3-2 0,-8-5 0,-2-1 0,-9 0 0,-2-2 0,40-5 0,0 0 0,-14 0 0,-4 0 0,-13 0 0,-1 9 0,-11-7 0,-2 8 0,-1-10 0,-9 0 0,9 0 0,1 0 0,2 0 0,11 0 0,-11 0 0,9 0 0,-20 0 0,8 0 0,-12 0 0,1 0 0,-10 0 0,-2 0 0,5 0 0,-11 0 0,18 0 0,-12 0 0,8 0 0,2 0 0,1 0 0,13 0 0,-10-9 0,21 7 0,-21-6 0,21-1 0,-9 7 0,12-8 0,-12 2 0,-3 6 0,-11-6 0,-1 0 0,1 6 0,-10-14 0,7 15 0,-16-6 0,17-2 0,-1-1 0,5 0 0,-5-5 0,0 13 0,5-14 0,1 13 0,8-14 0,-12 15 0,-8-14 0,6 7 0,-16-1 0,14 2 0,-7 1 0,-1 5 0,6-5 0,-6 0 0,1-2 0,5-6 0,-13-1 0,-83 7 0,37 2 0,-21 6 0,-3 2 0,5-1 0,8 0 0,-8 0 0,0 0 0,-3 0 0,-1 0 0,-7-10 0,7 8 0,-10-17 0,-1 17 0,-14-18 0,11 8 0,-24 0 0,9 2 0,-13 0 0,14-2 0,-10-1 0,10-7 0,-14 18 0,0-19 0,14 18 0,-11-18 0,11 19 0,-14-19 0,0 18 0,0-7 0,14 10 0,-10-11 0,23 9 0,-9-9 0,13 11 0,0 0 0,1 0 0,10 0 0,-7 0 0,7 0 0,1 0 0,3 0 0,0 0 0,8 0 0,-8 0 0,11 0 0,0 0 0,0 0 0,1 0 0,-1 0 0,0 0 0,0 0 0,0 0 0,-11 0 0,8 0 0,-8 8 0,11-6 0,-11 6 0,-19 10 0,0-14 0,-12 23 0,16-25 0,0 17 0,-13-17 0,9 17 0,-9-17 0,-1 7 0,11-9 0,-25 11 0,25-9 0,-10 9 0,13-11 0,0 9 0,0-7 0,1 7 0,10-9 0,-7 0 0,19 0 0,-8 0 0,11 0 0,0 0 0,0 0 0,0 0 0,1 8 0,-17-5 0,21 5 0,-19-8 0,24 8 0,-10-6 0,9 6 0,-6-8 0,7 0 0,-1 7 0,-6-5 0,6 13 0,-9-13 0,10 6 0,-8 0 0,8-6 0,-10 14 0,10-14 0,-8 14 0,8-14 0,-1 7 0,-6-1 0,6-6 0,1 6 0,-8-8 0,8 0 0,-1 7 0,-13-5 0,21 5 0,-12-7 0,9 7 0,-2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0.094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33 16383,'55'0'0,"-1"0"0,3 0 0,0 0 0,39 0 0,-24 0 0,-19 0 0,-2 0 0,3 0 0,37 0 0,-25 0 0,10 0 0,-25 0 0,-3 0 0,1 0 0,-10 0 0,9 0 0,-11 0 0,0 0 0,-10 0 0,7 0 0,-16 0 0,14 0 0,-7 0 0,9 0 0,-9 0 0,7 0 0,-8 0 0,1 0 0,5 0 0,-6 0 0,1 0 0,4 0 0,-4 0 0,-1 0 0,6 0 0,-5 0 0,-1 0 0,6 0 0,-6 0 0,1 0 0,5 0 0,-6-7 0,1 5 0,4-12 0,-4 12 0,-1-5 0,6 7 0,-5 0 0,-1 0 0,-1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2.29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1 207 16383,'78'0'0,"1"0"0,-5 0 0,-3 0 0,-15 0 0,-2 0 0,44 0 0,-36 0 0,2 0 0,-7 0 0,0 0 0,-7 0 0,0 0 0,4 0 0,-2 0 0,28 0 0,0 0 0,10 0 0,-35 0 0,18 0 0,-33 0 0,20 0 0,-21 0 0,9 0 0,-11 0 0,-1 0 0,1 0 0,0 0 0,-1 0 0,-8-7 0,-3 5 0,7-5 0,-12 7 0,19 0 0,-15 0 0,1-7 0,4-2 0,-4 0 0,-1 2 0,6 0 0,-5-2 0,-1 0 0,6-5 0,-12 5 0,11-6 0,-11-1 0,12 7 0,-6-5 0,1 12 0,4-5 0,-4 0 0,-1 5 0,6-12 0,-12 5 0,4-7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09:05:36.350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118 1 16383,'74'0'0,"1"0"0,-1 0 0,-2 0 0,-1 0 0,0 0 0,1 0 0,0 0 0,-1 0 0,19-1 0,2 2 0,-8 2 0,5 2 0,-3 2 0,-17 2 0,-3 3 0,2-2 0,12-2 0,2-3 0,-3 4 0,9 10 0,3 1 0,2-6 0,9-2 0,-13 0 0,-25-3 0,1 2 0,23 4 0,12 3 0,-12-3 0,-22-6 0,-4-2 0,33 2 0,2-1 0,-20-1 0,0-1 0,18-6 0,-3 0 0,-37 4 0,0 1 0,27-4 0,-3 0 0,5 9 0,-29-10 0,0 0 0,39 0 0,0 0 0,-14 0 0,-4 0 0,-13 0 0,0 0 0,-1 0 0,-11 0 0,9 0 0,-21 0 0,10 0 0,-13 0 0,1 0 0,0 0 0,-1 0 0,1 0 0,-1 0 0,13 0 0,-10 0 0,21 0 0,5 0 0,1-10 0,-2 9 0,4 0 0,22-8 0,-22 8 0,0 2 0,12-1 0,-4 0 0,-13 0 0,-12 0 0,-3 0 0,-11 0 0,-10 0 0,7 0 0,-6 0 0,8 0 0,-8 0 0,6 0 0,-7 0 0,1 0 0,6 0 0,-7 0 0,1 0 0,6 0 0,-7 0 0,21 0 0,-8 0 0,8 0 0,0 0 0,-1 0 0,3 0 0,-16 0 0,0 0 0,-16 0 0,14 0 0,-7 0 0,-1 0 0,6 0 0,-5 0 0,-8 28 0,-3-7 0,-21 17 0,-9-15 0,-1-7 0,-6 0 0,-3 0 0,8-7 0,-16 8 0,16-8 0,-8 1 0,-15 5 0,19-13 0,-29 6 0,23-8 0,-9 8 0,1-6 0,-13 15 0,10-14 0,-21 15 0,9-6 0,-12 9 0,-14 1 0,11-11 0,-24 10 0,10-8 0,-1 9 0,-9-9 0,10 7 0,-14-18 0,14 18 0,-11-7 0,11-1 0,-14 8 0,14-17 0,-10 7 0,10 1 0,-1-9 0,-9 9 0,24-11 0,-11 0 0,14 0 0,1 0 0,-1 9 0,12-7 0,-9 7 0,9-9 0,-1 0 0,-7 0 0,7 0 0,1 0 0,-25 10 0,32-8 0,-32 7 0,36-1 0,-19-6 0,19 15 0,-20-15 0,20 14 0,-19-5 0,19 0 0,-20 7 0,20-7 0,-19 9 0,7 0 0,-10-9 0,-1 8 0,12-9 0,-9 2 0,9 5 0,-12-15 0,-14 8 0,11-1 0,-11-7 0,15 8 0,-29-10 0,21 0 0,-9 0 0,19 0 0,9 0 0,0 0 0,-9 0 0,20 0 0,-19 9 0,19-7 0,-20 7 0,9-9 0,-12 0 0,12 0 0,-9 0 0,9 0 0,-12 0 0,12 0 0,-9 0 0,9 0 0,0 0 0,2 0 0,13 0 0,-1 0 0,0 0 0,10 0 0,-24 0 0,29 0 0,-29 0 0,33 0 0,-17 0 0,10 0 0,-11 0 0,10 0 0,1 0 0,0 0 0,-10 0 0,6 0 0,-3 0 0,7-8 0,6 6 0,-22-6 0,21 8 0,-12 0 0,6-8 0,8 6 0,-23-6 0,21 8 0,-12 0 0,1 0 0,12 0 0,-18-7 0,12 5 0,0-5 0,-5 7 0,13-14 0,-13-4 0,19-7 0,-10 2 0,12 0 0,0-1 0,30-8 0,-7 7 0,23 9 0,-14 2 0,-6 12 0,20-5 0,-18 7 0,11 0 0,0 0 0,-11 0 0,20 0 0,-21 0 0,14 0 0,-5 0 0,-2 0 0,9 0 0,-16 0 0,17 0 0,-8 0 0,0 0 0,8 0 0,-17 0 0,16 0 0,-9 0 0,2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5:18:48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677 74 24575,'61'0'0,"1"0"0,0 0 0,-1 0 0,31-12-984,6 10 783,-43-14 1,2 0 200,6 12 0,-1 2 0,34-18 0,-42 19 0,0 2 0,39-1 97,-14 0-97,-4 0 0,-25 0 0,-11 0 0,-6 0 0,-15 0 983,7 0-931,-10 0 201,-50 0-253,-10 10 0,-8-3 0,-5 0-652,-38 16 652,41-11 0,1 1 0,-38 20 0,37-20 0,1 1 0,-29 18 0,-8-9 0,41-4 0,11-1 0,14-8 0,10 4 0,22-12 0,17-5 652,27 1-652,24-18 0,4 8-486,-26 6 1,2-1 485,1-4 0,1 0 0,6 3 0,2 2 0,-1-1 0,0-1 0,0-4 0,0 2 0,0 8 0,0 1 0,0-11 0,0 1 0,1 9 0,-2 1 0,-6-10 0,-1 0 0,-2 9 0,0 2-147,38-11 147,-13 11 0,-4 0 0,-24 0 0,8 0 0,-20 0 0,-1 0 964,-4 0-964,-17 0 154,17 0-154,-16 0 0,16 0 0,-16 0 0,6 0 0,1 0 0,2 0 0,0 0 0,7 0 0,-16 0 0,15 0 0,-15-7 0,16 6 0,-7-14 0,0 13 0,7-6 0,-16 8 0,6-7 0,-8 5 0,-1-5 0,-6 0 0,5 5 0,-77-5 0,27 7 0,-25 5 0,-7 2-814,-14 6 814,21-1 0,-3 1 0,8-1 0,0 0 0,-8 1 0,0 0 0,-1 0 0,1 0 0,8-1 0,0 0 0,-6 0 0,0 1 0,5 5 0,1 0 0,0-4 0,0-1 0,-7 6 0,1-1 0,-34 5 0,34-10 0,0 0 0,-35 10 0,43-10 0,0-2 0,-39 2 0,0 7-226,14-17 226,4 7 0,13-1 0,12-6 0,2 6 0,12-9 804,0 0-804,8 0 236,-5 0-236,15 0 0,-7 0 0,9 0 0,0 0 0,1 0 0,-1 0 0,0 0 0,1 0 0,-1 0 0,0 0 0,1 0 0,-1 0 0,-9 0 0,7 0 0,-7 0 0,10 0 0,-17 0 0,12 0 0,-11 0 0,6 0 0,7 0 0,-7 0 0,0 0 0,7 0 0,-7 0 0,10 0 0,-10 0 0,7 0 0,-7 0 0,0 0 0,7 0 0,-16 0 0,16 0 0,-16 0 0,16 0 0,-15 0 0,5 0 0,-8 0 0,9 0 0,-7 0 0,7 0 0,-9 0 0,9 0 0,-7 0 0,9 0 0,-2 0 0,5 0 0,20 0 0,24 0 0,19-9 0,21-3 0,13-10 0,4 0 0,0 0 0,-4 10 0,-13-7 0,-12 17 0,-2-7 0,-12 1 0,-9 6 0,-3-7 0,-8 9 0,-1 0 0,-6 0 0,-2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11:41:31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11:41:40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0 24575,'0'51'0,"0"2"0,0-35 0,0 16 0,0-16 0,0 7 0,0-9 0,0 0 0,0-1 0,0 1 0,0 0 0,0 0 0,0-1 0,0 1 0,0 0 0,0 0 0,0-1 0,0 1 0,0 0 0,0 0 0,0-1 0,0 1 0,0 0 0,0 0 0,7-8 0,-5 6 0,12-5 0,-4 16 0,8 14 0,1 1 0,3 33 0,-3-18 0,3 21 0,-1-13 0,0-1 0,0 1 0,0 0 0,-1-12 0,-9-3 0,5-12 0,-14 1 0,14 0 0,-14-10 0,15 7 0,-15-6 0,6 8 0,-1-8 0,-6 6 0,6-7 0,-7 1 0,0-3 0,9 0 0,-7-7 0,6 7 0,-8-9 0,0-1 0,0 1 0,0 0 0,0 0 0,0-1 0,0 1 0,0 0 0,0 0 0,7-1 0,-6 10 0,6-6 0,-7 15 0,0-7 0,0 21 0,0-17 0,0 14 0,0-17 0,0 8 0,0 1 0,0-10 0,0 8 0,0-17 0,0 7 0,0-9 0,0 9 0,0-7 0,0 23 0,0-21 0,0 12 0,0-7 0,0-7 0,0 7 0,0-9 0,0-1 0,0 1 0,0 0 0,0 0 0,0 0 0,0-1 0,0 1 0,0 0 0,0 0 0,0-1 0,0 1 0,0 0 0,0 0 0,0-1 0,0 1 0,0 9 0,0-7 0,0 7 0,0-9 0,0 0 0,0 0 0,0-1 0,0 1 0,0 0 0,0 0 0,0-1 0,0 1 0,0 0 0,0 0 0,0-1 0,-7-6 0,-1-23 0,-1 2 0,2-19 0,7 16 0,0-1 0,0 0 0,0-9 0,0 6 0,0-6 0,-7 9 0,5-9 0,-5 7 0,7-17 0,0 8 0,-7-1 0,5-6 0,-5 6 0,-1-8 0,6-13 0,-7 10 0,9-10 0,0 13 0,0-13 0,0 10 0,0-10 0,0 22 0,0 2 0,0 0 0,0 6 0,0-6 0,0 9 0,0 0 0,0 0 0,0 1 0,-7 6 0,-1 2 0,-8 7 0,0 0 0,0 0 0,0 0 0,0 0 0,7 7 0,-5 1 0,4 17 0,-7 3 0,-2 8 0,1 1 0,1-10 0,-1 8 0,0-8 0,8 0 0,-6 8 0,7-17 0,-8 7 0,8-9 0,-5-1 0,12 1 0,-12-7 0,12 5 0,-12-12 0,12 12 0,-12-13 0,12 13 0,-12-12 0,12 12 0,-12-12 0,12 12 0,-12-12 0,6 12 0,-8-13 0,7-1 0,2-18 0,7-9 0,0-35 0,0 7 0,0-22 0,0 26 0,0-9 0,0 21 0,0-1 0,0 15 0,0 9 0,7 8 0,-14 45 0,4-10 0,-14 28 0,-1-20 0,2-17 0,-3 16 0,3-16 0,-1 7 0,8-9 0,-5-7 0,12 5 0,-12-5 0,5-1 0,1-8 0,1-9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8T11:41:45.1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24575,'0'36'0,"0"1"0,0 0 0,0 11 0,0-9 0,0 0 0,0-14 0,0-9 0,0 0 0,0-1 0,0 1 0,0 0 0,0-7 0,0-2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0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671 758 24575,'0'33'0,"0"-3"0,0-14 0,0 0 0,0 0 0,0-1 0,0 1 0,0 0 0,0 0 0,0-1 0,0-53 0,0 26 0,0-43 0,0 39 0,0 0 0,7 0 0,-5 0 0,5 0 0,0 7 0,-6-5 0,6-4 0,-7 0 0,0-7 0,7 9 0,-5 0 0,12 0 0,-12 0 0,12 7 0,-12-5 0,12 12 0,-13-12 0,6 41 0,-7-21 0,0 31 0,0-21 0,0 0 0,0 0 0,0-1 0,7 1 0,-5 0 0,12-7 0,-12 5 0,5-6 0,0 8 0,-5 0 0,5 0 0,0-1 0,-6-13 0,6-20 0,-7-11 0,9-15 0,1 7 0,0 10 0,-2-8 0,-8 17 0,0-7 0,7 9 0,-5 0 0,5 14 0,-7 25 0,0 7 0,0 9 0,0-14 0,0-9 0,0 0 0,0-1 0,0 1 0,7 0 0,-6 0 0,6-1 0,-7 1 0,0 0 0,0 0 0,7-1 0,-5 1 0,5 0 0,0-7 0,-5-31 0,5 8 0,-7-23 0,0 21 0,0 0 0,0 0 0,0 1 0,0-1 0,0-9 0,0 6 0,0-6 0,0 9 0,0 0 0,0 0 0,0 0 0,0 1 0,0 43 0,0-19 0,0 37 0,0-30 0,0 0 0,0 0 0,0-1 0,0 1 0,0 0 0,0 0 0,0-1 0,0 1 0,0 0 0,0 0 0,0-1 0,7-6 0,-5 5 0,12-5 0,-13 7 0,13-1 0,-12 1 0,5 0 0,-7 0 0,0 0 0,0-1 0,0 1 0,0 0 0,7-7 0,-5 5 0,5-6 0,-7-36 0,0 18 0,0-36 0,0 30 0,0 0 0,0 0 0,0 0 0,0 0 0,0 0 0,0 0 0,0 0 0,0 1 0,0 48 0,0-37 0,0 37 0,-7-63 0,5 11 0,-5-11 0,7 14 0,0 0 0,0 0 0,0 0 0,0 0 0,-7 7 0,5-5 0,-5 5 0,7-6 0,0-1 0,0 0 0,-7 7 0,5-15 0,-5 13 0,7-14 0,0 9 0,0 0 0,0 0 0,-16 8 0,12-7 0,-12 7 0,16-8 0,0 0 0,0 0 0,-8 7 0,7-5 0,-6 5 0,0-7 0,5 0 0,-5 0 0,0 8 0,5-7 0,-12 14 0,12-13 0,-5 5 0,7-7 0,-7 0 0,5 0 0,-5 0 0,7 0 0,-7 0 0,5 0 0,-12 0 0,12 1 0,-5-1 0,0 7 0,5-5 0,-12 12 0,12-12 0,-5 5 0,0-7 0,6 0 0,-7 0 0,1 7 0,6-5 0,-6 5 0,-1 1 0,7-7 0,-13 14 0,12-13 0,-12 5 0,5 0 0,-7 2 0,0 7 0,0 7 0,7 2 0,2 6 0,7 1 0,-7 0 0,5 0 0,-5-1 0,7 1 0,0 0 0,0 0 0,0-1 0,0 1 0,0 0 0,-7-7 0,5 5 0,-5-6 0,7 8 0,0 0 0,0 0 0,-7-1 0,6 1 0,-6 0 0,7 0 0,-8-1 0,7 1 0,-6 0 0,0-7 0,5 5 0,-12-13 0,12 13 0,-12-5 0,5 7 0,-7-7 0,7 5 0,-5-12 0,12 12 0,-12-6 0,5 1 0,0 5 0,-5-12 0,5 12 0,-6-5 0,-1 6 0,0-6 0,0 5 0,0-5 0,-9 8 0,7-1 0,-8-6 0,10 4 0,1-13 0,-1 13 0,0-5 0,-9 8 0,6-1 0,-6-6 0,9 4 0,-9-4 0,7 6 0,-7 1 0,9-2 0,7 1 0,-5-7 0,12 5 0,-5-12 0,7 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17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224 507 24575,'0'-48'0,"0"18"0,0-16 0,0 18 0,0 1 0,0-8 0,0 8 0,0-10 0,0 0 0,0 10 0,0-8 0,0 17 0,0-16 0,0 15 0,0-6 0,-8 9 0,7 0 0,-6 15 0,7 39 0,0-3 0,0 29 0,0-27 0,0-1 0,0-8 0,0 6 0,0-16 0,0 7 0,0-9 0,0 0 0,0-1 0,0 1 0,0 0 0,0 0 0,0-1 0,-7 1 0,5 0 0,-5 0 0,7-1 0,0 1 0,-7 0 0,5 0 0,-5 0 0,0-8 0,5 6 0,-5-5 0,0 7 0,5 0 0,-12-1 0,12 1 0,-12 0 0,12 0 0,-5-15 0,7-24 0,0 2 0,0-16 0,0 21 0,0 0 0,0 0 0,0 0 0,0 0 0,0 0 0,0 1 0,0-1 0,0 0 0,0 0 0,0 0 0,0 0 0,0 0 0,0 0 0,0 0 0,0 0 0,0 1 0,0-1 0,0 0 0,0 0 0,-7 7 0,-2 2 0,-7 21 0,0-4 0,8 13 0,1-7 0,7 0 0,-7-1 0,5 1 0,-5 0 0,7 0 0,0 0 0,0-1 0,-7 1 0,5 0 0,-5 0 0,7-1 0,0 1 0,0 0 0,0 0 0,-7-8 0,5 6 0,-5-5 0,7 7 0,0 0 0,0-1 0,0 1 0,0 0 0,0 0 0,0-1 0,0 1 0,0-52 0,0 25 0,0-42 0,0 37 0,0-9 0,0 6 0,0-6 0,0 9 0,0 0 0,0 0 0,0 1 0,0-1 0,0 0 0,0 0 0,0 0 0,0 0 0,0 0 0,0 0 0,0 0 0,0 0 0,0 0 0,0 1 0,0-1 0,0 0 0,0 49 0,0-23 0,0 41 0,0-35 0,0 0 0,7-1 0,-5 1 0,12-7 0,-13 5 0,6-5 0,-7 6 0,0 1 0,0 0 0,0 0 0,7-7 0,-5 5 0,5-6 0,-7 8 0,7-7 0,-5 5 0,5-5 0,-7 6 0,0 1 0,0 0 0,0 0 0,0-1 0,0 1 0,7 0 0,-5-7 0,5-2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25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299 271 24575,'0'52'0,"0"-4"0,0-12 0,0-8 0,0-3 0,0-10 0,0 1 0,-8-54 0,6 26 0,-14-53 0,14 47 0,-6-7 0,1 9 0,5 0 0,-5 0 0,7 0 0,0 1 0,-7 6 0,5-5 0,-5 5 0,0-7 0,-2 7 0,-7 2 0,7 23 0,2 5 0,7 15 0,0 1 0,0-10 0,0 7 0,0-15 0,0 6 0,0-10 0,0 1 0,0 0 0,-8-47 0,6 12 0,-6-42 0,0 25 0,6-1 0,-15 0 0,15 0 0,-6 10 0,8 2 0,0 9 0,0 0 0,-7 7 0,5 32 0,-5 1 0,7 17 0,0-16 0,0-9 0,0 0 0,0 0 0,0-1 0,0 1 0,0 0 0,0 0 0,0 0 0,0-1 0,0 1 0,0 0 0,0 0 0,0-1 0,0 1 0,0 0 0,0 0 0,-7-1 0,5 1 0,-12 0 0,12 0 0,-5-1 0,7 1 0,-7 0 0,5 0 0,-5-1 0,7 1 0,0 9 0,0 3 0,0 8 0,0 1 0,0-10 0,0 7 0,0-15 0,0 6 0,0-10 0,0 1 0,0 9 0,0 2 0,0 10 0,0 0 0,0-10 0,0-2 0,0-9 0,0 0 0,0-1 0,0-43 0,0 9 0,0-30 0,0 24 0,0 0 0,0 7 0,0-8 0,0 10 0,0 1 0,0-1 0,0 0 0,0 0 0,0 0 0,0 0 0,0 0 0,0 0 0,0 0 0,0 0 0,0 1 0,0-1 0,0 0 0,0 0 0,0-9 0,0 6 0,0-6 0,0 9 0,0 0 0,0 1 0,0-11 0,0 8 0,0-7 0,0 0 0,0 7 0,0-17 0,0 17 0,0-7 0,0 9 0,0 0 0,0 0 0,0 0 0,0 0 0,0 0 0,7 0 0,2 0 0,7 1 0,-7-1 0,5 0 0,-6 0 0,1 0 0,5 7 0,-5 2 0,0 0 0,-32 42 0,16-25 0,-31 45 0,36-28 0,-6 22 0,8-10 0,-9 21 0,6-21 0,-6 9 0,9-20 0,0-3 0,0-9 0,0-1 0,0 1 0,0 0 0,0 0 0,-16-8 0,5-1 0,-15-14 0,18-2 0,1-6 0,7-1 0,0 0 0,0 0 0,0 0 0,0 0 0,0 0 0,0 0 0,0 0 0,0-9 0,0 7 0,0-7 0,0 9 0,0-9 0,0 6 0,0-6 0,0 9 0,0 0 0,0 1 0,0-1 0,0 0 0,0 0 0,0 0 0,0-9 0,0 7 0,0-8 0,0 1 0,0 7 0,0-7 0,0 9 0,0 0 0,0 0 0,0 0 0,0 0 0,0 7 0,0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89 246 24575,'0'27'0,"0"7"0,0-6 0,0-1 0,0-2 0,0-9 0,0 0 0,0-1 0,0 1 0,0-45 0,0 20 0,0-47 0,0 38 0,0-7 0,0 9 0,0 0 0,0 0 0,0 0 0,0 0 0,0 0 0,0 0 0,7 8 0,-5-7 0,13-3 0,-6 0 0,9-16 0,-9 15 0,6-6 0,-13 9 0,12 0 0,-13 1 0,13 6 0,-5 2 0,-28 28 0,11-9 0,-22 18 0,16-15 0,13 1 0,-15 9 0,14 3 0,-14 8 0,14-8 0,-14 6 0,13-7 0,-12 1 0,13-3 0,-5-10 0,7 1 0,0 0 0,0 0 0,0-1 0,0 1 0,0 0 0,0 0 0,-16 9 0,12-7 0,-12 7 0,16-9 0,-7-1 0,5 1 0,-5 0 0,7 0 0,0-1 0,0-48 0,0 22 0,0-40 0,0 35 0,0 0 0,0 0 0,0 0 0,0 0 0,0 0 0,0 0 0,0 1 0,0-1 0,0 0 0,0 0 0,0 0 0,0 0 0,0 0 0,0 0 0,0 0 0,0 0 0,0 1 0,0-1 0,0 0 0,0 0 0,0 0 0,0 0 0,0-9 0,0 7 0,0-8 0,0 10 0,0 1 0,7 6 0,-6-5 0,6 51 0,-7-27 0,0 48 0,0-40 0,0 7 0,0 0 0,0-7 0,0 7 0,0 0 0,-7-7 0,6 7 0,-6-9 0,7 0 0,0-1 0,0 1 0,0 0 0,0 0 0,0 0 0,0-1 0,0 1 0,0 0 0,0 0 0,0-1 0,0 1 0,0 0 0,0-7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36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1 651 24575,'0'-85'0,"0"11"0,0 9 0,0 17 0,0 11 0,0 1 0,0 8 0,0 3 0,0 9 0,0 0 0,0 0 0,0 0 0,7 0 0,-6-9 0,6 7 0,-7-7 0,0 9 0,0 0 0,7 0 0,-5 0 0,5 0 0,0 7 0,-5-5 0,12 13 0,-5 0 0,-1 31 0,8 0 0,-14 18 0,14-11 0,-14 0 0,6-10 0,-1-2 0,-5-9 0,5 0 0,-7-1 0,7-6 0,1-2 0,8-7 0,0-7 0,1-11 0,-8-10 0,7-8 0,-14-1 0,14 0 0,-14 10 0,6-8 0,-8 17 0,0 7 0,0 45 0,0-10 0,0 24 0,0-32 0,0 0 0,0 0 0,0-1 0,0 1 0,0 0 0,0 0 0,0-1 0,0 1 0,0 0 0,0 0 0,0-1 0,0 1 0,0 0 0,0 9 0,0-7 0,0 7 0,0-9 0,0 0 0,0-8 0,0-1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24575,'34'0'0,"-5"0"0,-13 0 0,0 0 0,0 0 0,-1 0 0,1 0 0,0 0 0,0 0 0,-1 0 0,1 0 0,0 0 0,0 0 0,-8 7 0,-1 2 0,-7 7 0,0 0 0,0-1 0,7-6 0,-5 5 0,5-5 0,0 7 0,-5-1 0,5 1 0,-7 0 0,7-7 0,-5 5 0,5-6 0,0 1 0,-6-30 0,6 7 0,-7-23 0,0 21 0,-7 7 0,-11 2 0,0 7 0,-7 0 0,9 0 0,-9 0 0,7 0 0,-1 7 0,5-5 0,5 5 0,-6-7 0,-1 0 0,0 7 0,0-6 0,0 6 0,0-7 0,0 0 0,0 0 0,0 0 0,8 7 0,-7-5 0,7 5 0,-1 0 0,-5-5 0,47 5 0,-24-7 0,34 0 0,-27 0 0,-7-7 0,5 5 0,-5-5 0,6 7 0,-6-7 0,5 5 0,-5-5 0,7 7 0,-8 0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0:42:47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24575,'0'36'0,"0"1"0,0-10 0,-7-2 0,5 0 0,-5-7 0,7 8 0,0-11 0,0 1 0,0 0 0,0 0 0,0-1 0,0 1 0,0 0 0,0 0 0,0-1 0,0 1 0,0-50 0,0 24 0,0-41 0,0 35 0,0 0 0,-8 53 0,6-16 0,-6 46 0,8-30 0,0-10 0,0 7 0,0-15 0,0 6 0,0-10 0,0 1 0,0 0 0,0 0 0,0-1 0,0 1 0,0 0 0,0 0 0,0-1 0,0 1 0,0 0 0,0 0 0,0-1 0,0 1 0,0 0 0,0 0 0,0-1 0,0 1 0,0 0 0,0 0 0,0 0 0,0-1 0,0 1 0,0 0 0,0-50 0,0 23 0,-7-33 0,-2 37 0,-7 7 0,0 0 0,0 0 0,0 0 0,1 0 0,-1 7 0,-1 11 0,8 21 0,-8 1 0,15 8 0,-6 0 0,8-18 0,-8 16 0,6-28 0,-6 7 0,8-9 0,0 0 0,0-1 0,0 1 0,0 0 0,0 0 0,0-1 0,0 1 0,0 0 0,0 0 0,0 0 0,0-1 0,0 1 0,0 0 0,0 0 0,0-1 0,0 1 0,0 0 0,0 0 0,0-1 0,0 1 0,0 0 0,-7-45 0,5 20 0,-13-47 0,13 38 0,-7-7 0,1-1 0,6-1 0,-13-1 0,13 3 0,-5 9 0,7 0 0,-7 8 0,5-7 0,-5 14 0,7-6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6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8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1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9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1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8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49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4/30/21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4/30/21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4/30/21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4/30/21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4/30/21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4.xml"/><Relationship Id="rId18" Type="http://schemas.openxmlformats.org/officeDocument/2006/relationships/image" Target="../media/image131.png"/><Relationship Id="rId26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01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diagramData" Target="../diagrams/data1.xml"/><Relationship Id="rId16" Type="http://schemas.openxmlformats.org/officeDocument/2006/relationships/image" Target="../media/image122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customXml" Target="../ink/ink3.xml"/><Relationship Id="rId24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91.png"/><Relationship Id="rId19" Type="http://schemas.openxmlformats.org/officeDocument/2006/relationships/customXml" Target="../ink/ink7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4.xml"/><Relationship Id="rId3" Type="http://schemas.openxmlformats.org/officeDocument/2006/relationships/diagramLayout" Target="../diagrams/layout2.xml"/><Relationship Id="rId7" Type="http://schemas.openxmlformats.org/officeDocument/2006/relationships/customXml" Target="../ink/ink11.xml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customXml" Target="../ink/ink1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customXml" Target="../ink/ink12.xml"/><Relationship Id="rId1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30.png"/><Relationship Id="rId42" Type="http://schemas.openxmlformats.org/officeDocument/2006/relationships/image" Target="../media/image25.png"/><Relationship Id="rId47" Type="http://schemas.openxmlformats.org/officeDocument/2006/relationships/customXml" Target="../ink/ink37.xml"/><Relationship Id="rId7" Type="http://schemas.openxmlformats.org/officeDocument/2006/relationships/customXml" Target="../ink/ink17.xml"/><Relationship Id="rId2" Type="http://schemas.openxmlformats.org/officeDocument/2006/relationships/image" Target="../media/image23.emf"/><Relationship Id="rId16" Type="http://schemas.openxmlformats.org/officeDocument/2006/relationships/image" Target="../media/image210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customXml" Target="../ink/ink19.xml"/><Relationship Id="rId24" Type="http://schemas.openxmlformats.org/officeDocument/2006/relationships/image" Target="../media/image250.png"/><Relationship Id="rId32" Type="http://schemas.openxmlformats.org/officeDocument/2006/relationships/image" Target="../media/image29.png"/><Relationship Id="rId37" Type="http://schemas.openxmlformats.org/officeDocument/2006/relationships/customXml" Target="../ink/ink32.xml"/><Relationship Id="rId40" Type="http://schemas.openxmlformats.org/officeDocument/2006/relationships/image" Target="../media/image24.png"/><Relationship Id="rId45" Type="http://schemas.openxmlformats.org/officeDocument/2006/relationships/customXml" Target="../ink/ink36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70.png"/><Relationship Id="rId36" Type="http://schemas.openxmlformats.org/officeDocument/2006/relationships/image" Target="../media/image31.png"/><Relationship Id="rId10" Type="http://schemas.openxmlformats.org/officeDocument/2006/relationships/image" Target="../media/image180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4" Type="http://schemas.openxmlformats.org/officeDocument/2006/relationships/image" Target="../media/image26.png"/><Relationship Id="rId4" Type="http://schemas.openxmlformats.org/officeDocument/2006/relationships/image" Target="../media/image150.png"/><Relationship Id="rId9" Type="http://schemas.openxmlformats.org/officeDocument/2006/relationships/customXml" Target="../ink/ink18.xml"/><Relationship Id="rId14" Type="http://schemas.openxmlformats.org/officeDocument/2006/relationships/image" Target="../media/image200.png"/><Relationship Id="rId22" Type="http://schemas.openxmlformats.org/officeDocument/2006/relationships/image" Target="../media/image241.png"/><Relationship Id="rId27" Type="http://schemas.openxmlformats.org/officeDocument/2006/relationships/customXml" Target="../ink/ink27.xml"/><Relationship Id="rId30" Type="http://schemas.openxmlformats.org/officeDocument/2006/relationships/image" Target="../media/image280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28.png"/><Relationship Id="rId8" Type="http://schemas.openxmlformats.org/officeDocument/2006/relationships/image" Target="../media/image170.png"/><Relationship Id="rId3" Type="http://schemas.openxmlformats.org/officeDocument/2006/relationships/customXml" Target="../ink/ink15.xml"/><Relationship Id="rId12" Type="http://schemas.openxmlformats.org/officeDocument/2006/relationships/image" Target="../media/image190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222.png"/><Relationship Id="rId46" Type="http://schemas.openxmlformats.org/officeDocument/2006/relationships/image" Target="../media/image27.png"/><Relationship Id="rId20" Type="http://schemas.openxmlformats.org/officeDocument/2006/relationships/image" Target="../media/image23.png"/><Relationship Id="rId41" Type="http://schemas.openxmlformats.org/officeDocument/2006/relationships/customXml" Target="../ink/ink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2.png"/><Relationship Id="rId4" Type="http://schemas.openxmlformats.org/officeDocument/2006/relationships/customXml" Target="../ink/ink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30.png"/><Relationship Id="rId42" Type="http://schemas.openxmlformats.org/officeDocument/2006/relationships/image" Target="../media/image25.png"/><Relationship Id="rId47" Type="http://schemas.openxmlformats.org/officeDocument/2006/relationships/customXml" Target="../ink/ink61.xml"/><Relationship Id="rId50" Type="http://schemas.openxmlformats.org/officeDocument/2006/relationships/image" Target="../media/image341.png"/><Relationship Id="rId55" Type="http://schemas.openxmlformats.org/officeDocument/2006/relationships/image" Target="../media/image371.png"/><Relationship Id="rId7" Type="http://schemas.openxmlformats.org/officeDocument/2006/relationships/customXml" Target="../ink/ink41.xml"/><Relationship Id="rId2" Type="http://schemas.openxmlformats.org/officeDocument/2006/relationships/image" Target="../media/image23.emf"/><Relationship Id="rId16" Type="http://schemas.openxmlformats.org/officeDocument/2006/relationships/image" Target="../media/image210.png"/><Relationship Id="rId29" Type="http://schemas.openxmlformats.org/officeDocument/2006/relationships/customXml" Target="../ink/ink52.xml"/><Relationship Id="rId11" Type="http://schemas.openxmlformats.org/officeDocument/2006/relationships/customXml" Target="../ink/ink43.xml"/><Relationship Id="rId24" Type="http://schemas.openxmlformats.org/officeDocument/2006/relationships/image" Target="../media/image250.png"/><Relationship Id="rId32" Type="http://schemas.openxmlformats.org/officeDocument/2006/relationships/image" Target="../media/image29.png"/><Relationship Id="rId37" Type="http://schemas.openxmlformats.org/officeDocument/2006/relationships/customXml" Target="../ink/ink56.xml"/><Relationship Id="rId40" Type="http://schemas.openxmlformats.org/officeDocument/2006/relationships/image" Target="../media/image24.png"/><Relationship Id="rId45" Type="http://schemas.openxmlformats.org/officeDocument/2006/relationships/customXml" Target="../ink/ink60.xml"/><Relationship Id="rId53" Type="http://schemas.openxmlformats.org/officeDocument/2006/relationships/customXml" Target="../ink/ink64.xml"/><Relationship Id="rId5" Type="http://schemas.openxmlformats.org/officeDocument/2006/relationships/customXml" Target="../ink/ink40.xml"/><Relationship Id="rId10" Type="http://schemas.openxmlformats.org/officeDocument/2006/relationships/image" Target="../media/image180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26.png"/><Relationship Id="rId52" Type="http://schemas.openxmlformats.org/officeDocument/2006/relationships/image" Target="../media/image351.png"/><Relationship Id="rId4" Type="http://schemas.openxmlformats.org/officeDocument/2006/relationships/image" Target="../media/image150.png"/><Relationship Id="rId9" Type="http://schemas.openxmlformats.org/officeDocument/2006/relationships/customXml" Target="../ink/ink42.xml"/><Relationship Id="rId14" Type="http://schemas.openxmlformats.org/officeDocument/2006/relationships/image" Target="../media/image200.png"/><Relationship Id="rId22" Type="http://schemas.openxmlformats.org/officeDocument/2006/relationships/image" Target="../media/image241.png"/><Relationship Id="rId27" Type="http://schemas.openxmlformats.org/officeDocument/2006/relationships/customXml" Target="../ink/ink51.xml"/><Relationship Id="rId30" Type="http://schemas.openxmlformats.org/officeDocument/2006/relationships/image" Target="../media/image280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image" Target="../media/image28.png"/><Relationship Id="rId56" Type="http://schemas.openxmlformats.org/officeDocument/2006/relationships/image" Target="../media/image381.png"/><Relationship Id="rId8" Type="http://schemas.openxmlformats.org/officeDocument/2006/relationships/image" Target="../media/image170.png"/><Relationship Id="rId51" Type="http://schemas.openxmlformats.org/officeDocument/2006/relationships/customXml" Target="../ink/ink63.xml"/><Relationship Id="rId3" Type="http://schemas.openxmlformats.org/officeDocument/2006/relationships/customXml" Target="../ink/ink39.xml"/><Relationship Id="rId12" Type="http://schemas.openxmlformats.org/officeDocument/2006/relationships/image" Target="../media/image190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222.png"/><Relationship Id="rId46" Type="http://schemas.openxmlformats.org/officeDocument/2006/relationships/image" Target="../media/image27.png"/><Relationship Id="rId20" Type="http://schemas.openxmlformats.org/officeDocument/2006/relationships/image" Target="../media/image23.png"/><Relationship Id="rId41" Type="http://schemas.openxmlformats.org/officeDocument/2006/relationships/customXml" Target="../ink/ink58.xml"/><Relationship Id="rId54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270.png"/><Relationship Id="rId36" Type="http://schemas.openxmlformats.org/officeDocument/2006/relationships/image" Target="../media/image31.png"/><Relationship Id="rId49" Type="http://schemas.openxmlformats.org/officeDocument/2006/relationships/customXml" Target="../ink/ink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37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5" Type="http://schemas.openxmlformats.org/officeDocument/2006/relationships/image" Target="../media/image360.png"/><Relationship Id="rId4" Type="http://schemas.openxmlformats.org/officeDocument/2006/relationships/customXml" Target="../ink/ink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85.xml"/><Relationship Id="rId21" Type="http://schemas.openxmlformats.org/officeDocument/2006/relationships/customXml" Target="../ink/ink76.xml"/><Relationship Id="rId34" Type="http://schemas.openxmlformats.org/officeDocument/2006/relationships/image" Target="../media/image30.png"/><Relationship Id="rId42" Type="http://schemas.openxmlformats.org/officeDocument/2006/relationships/image" Target="../media/image41.png"/><Relationship Id="rId47" Type="http://schemas.openxmlformats.org/officeDocument/2006/relationships/customXml" Target="../ink/ink89.xml"/><Relationship Id="rId7" Type="http://schemas.openxmlformats.org/officeDocument/2006/relationships/customXml" Target="../ink/ink69.xml"/><Relationship Id="rId2" Type="http://schemas.openxmlformats.org/officeDocument/2006/relationships/image" Target="../media/image23.emf"/><Relationship Id="rId16" Type="http://schemas.openxmlformats.org/officeDocument/2006/relationships/image" Target="../media/image210.png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customXml" Target="../ink/ink71.xml"/><Relationship Id="rId24" Type="http://schemas.openxmlformats.org/officeDocument/2006/relationships/image" Target="../media/image250.png"/><Relationship Id="rId32" Type="http://schemas.openxmlformats.org/officeDocument/2006/relationships/image" Target="../media/image29.png"/><Relationship Id="rId37" Type="http://schemas.openxmlformats.org/officeDocument/2006/relationships/customXml" Target="../ink/ink84.xml"/><Relationship Id="rId40" Type="http://schemas.openxmlformats.org/officeDocument/2006/relationships/image" Target="../media/image400.png"/><Relationship Id="rId45" Type="http://schemas.openxmlformats.org/officeDocument/2006/relationships/customXml" Target="../ink/ink88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270.png"/><Relationship Id="rId36" Type="http://schemas.openxmlformats.org/officeDocument/2006/relationships/image" Target="../media/image31.png"/><Relationship Id="rId10" Type="http://schemas.openxmlformats.org/officeDocument/2006/relationships/image" Target="../media/image180.png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4" Type="http://schemas.openxmlformats.org/officeDocument/2006/relationships/image" Target="../media/image42.png"/><Relationship Id="rId4" Type="http://schemas.openxmlformats.org/officeDocument/2006/relationships/image" Target="../media/image150.png"/><Relationship Id="rId9" Type="http://schemas.openxmlformats.org/officeDocument/2006/relationships/customXml" Target="../ink/ink70.xml"/><Relationship Id="rId14" Type="http://schemas.openxmlformats.org/officeDocument/2006/relationships/image" Target="../media/image200.png"/><Relationship Id="rId22" Type="http://schemas.openxmlformats.org/officeDocument/2006/relationships/image" Target="../media/image241.png"/><Relationship Id="rId27" Type="http://schemas.openxmlformats.org/officeDocument/2006/relationships/customXml" Target="../ink/ink79.xml"/><Relationship Id="rId30" Type="http://schemas.openxmlformats.org/officeDocument/2006/relationships/image" Target="../media/image280.png"/><Relationship Id="rId35" Type="http://schemas.openxmlformats.org/officeDocument/2006/relationships/customXml" Target="../ink/ink83.xml"/><Relationship Id="rId43" Type="http://schemas.openxmlformats.org/officeDocument/2006/relationships/customXml" Target="../ink/ink87.xml"/><Relationship Id="rId48" Type="http://schemas.openxmlformats.org/officeDocument/2006/relationships/image" Target="../media/image44.png"/><Relationship Id="rId8" Type="http://schemas.openxmlformats.org/officeDocument/2006/relationships/image" Target="../media/image170.png"/><Relationship Id="rId3" Type="http://schemas.openxmlformats.org/officeDocument/2006/relationships/customXml" Target="../ink/ink67.xml"/><Relationship Id="rId12" Type="http://schemas.openxmlformats.org/officeDocument/2006/relationships/image" Target="../media/image190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38" Type="http://schemas.openxmlformats.org/officeDocument/2006/relationships/image" Target="../media/image390.png"/><Relationship Id="rId46" Type="http://schemas.openxmlformats.org/officeDocument/2006/relationships/image" Target="../media/image43.png"/><Relationship Id="rId20" Type="http://schemas.openxmlformats.org/officeDocument/2006/relationships/image" Target="../media/image23.png"/><Relationship Id="rId41" Type="http://schemas.openxmlformats.org/officeDocument/2006/relationships/customXml" Target="../ink/ink8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91.xml"/><Relationship Id="rId4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111.xml"/><Relationship Id="rId21" Type="http://schemas.openxmlformats.org/officeDocument/2006/relationships/customXml" Target="../ink/ink102.xml"/><Relationship Id="rId34" Type="http://schemas.openxmlformats.org/officeDocument/2006/relationships/image" Target="../media/image30.png"/><Relationship Id="rId42" Type="http://schemas.openxmlformats.org/officeDocument/2006/relationships/image" Target="../media/image41.png"/><Relationship Id="rId47" Type="http://schemas.openxmlformats.org/officeDocument/2006/relationships/customXml" Target="../ink/ink115.xml"/><Relationship Id="rId50" Type="http://schemas.openxmlformats.org/officeDocument/2006/relationships/image" Target="../media/image48.png"/><Relationship Id="rId55" Type="http://schemas.openxmlformats.org/officeDocument/2006/relationships/image" Target="../media/image51.png"/><Relationship Id="rId7" Type="http://schemas.openxmlformats.org/officeDocument/2006/relationships/customXml" Target="../ink/ink95.xml"/><Relationship Id="rId2" Type="http://schemas.openxmlformats.org/officeDocument/2006/relationships/image" Target="../media/image23.emf"/><Relationship Id="rId16" Type="http://schemas.openxmlformats.org/officeDocument/2006/relationships/image" Target="../media/image210.png"/><Relationship Id="rId29" Type="http://schemas.openxmlformats.org/officeDocument/2006/relationships/customXml" Target="../ink/ink106.xml"/><Relationship Id="rId11" Type="http://schemas.openxmlformats.org/officeDocument/2006/relationships/customXml" Target="../ink/ink97.xml"/><Relationship Id="rId24" Type="http://schemas.openxmlformats.org/officeDocument/2006/relationships/image" Target="../media/image250.png"/><Relationship Id="rId32" Type="http://schemas.openxmlformats.org/officeDocument/2006/relationships/image" Target="../media/image29.png"/><Relationship Id="rId37" Type="http://schemas.openxmlformats.org/officeDocument/2006/relationships/customXml" Target="../ink/ink110.xml"/><Relationship Id="rId40" Type="http://schemas.openxmlformats.org/officeDocument/2006/relationships/image" Target="../media/image400.png"/><Relationship Id="rId45" Type="http://schemas.openxmlformats.org/officeDocument/2006/relationships/customXml" Target="../ink/ink114.xml"/><Relationship Id="rId53" Type="http://schemas.openxmlformats.org/officeDocument/2006/relationships/customXml" Target="../ink/ink118.xml"/><Relationship Id="rId5" Type="http://schemas.openxmlformats.org/officeDocument/2006/relationships/customXml" Target="../ink/ink94.xml"/><Relationship Id="rId10" Type="http://schemas.openxmlformats.org/officeDocument/2006/relationships/image" Target="../media/image180.png"/><Relationship Id="rId19" Type="http://schemas.openxmlformats.org/officeDocument/2006/relationships/customXml" Target="../ink/ink101.xml"/><Relationship Id="rId31" Type="http://schemas.openxmlformats.org/officeDocument/2006/relationships/customXml" Target="../ink/ink107.xml"/><Relationship Id="rId44" Type="http://schemas.openxmlformats.org/officeDocument/2006/relationships/image" Target="../media/image42.png"/><Relationship Id="rId52" Type="http://schemas.openxmlformats.org/officeDocument/2006/relationships/image" Target="../media/image49.png"/><Relationship Id="rId4" Type="http://schemas.openxmlformats.org/officeDocument/2006/relationships/image" Target="../media/image150.png"/><Relationship Id="rId9" Type="http://schemas.openxmlformats.org/officeDocument/2006/relationships/customXml" Target="../ink/ink96.xml"/><Relationship Id="rId14" Type="http://schemas.openxmlformats.org/officeDocument/2006/relationships/image" Target="../media/image200.png"/><Relationship Id="rId22" Type="http://schemas.openxmlformats.org/officeDocument/2006/relationships/image" Target="../media/image241.png"/><Relationship Id="rId27" Type="http://schemas.openxmlformats.org/officeDocument/2006/relationships/customXml" Target="../ink/ink105.xml"/><Relationship Id="rId30" Type="http://schemas.openxmlformats.org/officeDocument/2006/relationships/image" Target="../media/image280.png"/><Relationship Id="rId35" Type="http://schemas.openxmlformats.org/officeDocument/2006/relationships/customXml" Target="../ink/ink109.xml"/><Relationship Id="rId43" Type="http://schemas.openxmlformats.org/officeDocument/2006/relationships/customXml" Target="../ink/ink113.xml"/><Relationship Id="rId48" Type="http://schemas.openxmlformats.org/officeDocument/2006/relationships/image" Target="../media/image44.png"/><Relationship Id="rId56" Type="http://schemas.openxmlformats.org/officeDocument/2006/relationships/image" Target="../media/image52.png"/><Relationship Id="rId8" Type="http://schemas.openxmlformats.org/officeDocument/2006/relationships/image" Target="../media/image170.png"/><Relationship Id="rId51" Type="http://schemas.openxmlformats.org/officeDocument/2006/relationships/customXml" Target="../ink/ink117.xml"/><Relationship Id="rId3" Type="http://schemas.openxmlformats.org/officeDocument/2006/relationships/customXml" Target="../ink/ink93.xml"/><Relationship Id="rId12" Type="http://schemas.openxmlformats.org/officeDocument/2006/relationships/image" Target="../media/image190.png"/><Relationship Id="rId17" Type="http://schemas.openxmlformats.org/officeDocument/2006/relationships/customXml" Target="../ink/ink100.xml"/><Relationship Id="rId25" Type="http://schemas.openxmlformats.org/officeDocument/2006/relationships/customXml" Target="../ink/ink104.xml"/><Relationship Id="rId33" Type="http://schemas.openxmlformats.org/officeDocument/2006/relationships/customXml" Target="../ink/ink108.xml"/><Relationship Id="rId38" Type="http://schemas.openxmlformats.org/officeDocument/2006/relationships/image" Target="../media/image390.png"/><Relationship Id="rId46" Type="http://schemas.openxmlformats.org/officeDocument/2006/relationships/image" Target="../media/image43.png"/><Relationship Id="rId20" Type="http://schemas.openxmlformats.org/officeDocument/2006/relationships/image" Target="../media/image23.png"/><Relationship Id="rId41" Type="http://schemas.openxmlformats.org/officeDocument/2006/relationships/customXml" Target="../ink/ink112.xml"/><Relationship Id="rId5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5" Type="http://schemas.openxmlformats.org/officeDocument/2006/relationships/customXml" Target="../ink/ink99.xml"/><Relationship Id="rId23" Type="http://schemas.openxmlformats.org/officeDocument/2006/relationships/customXml" Target="../ink/ink103.xml"/><Relationship Id="rId28" Type="http://schemas.openxmlformats.org/officeDocument/2006/relationships/image" Target="../media/image270.png"/><Relationship Id="rId36" Type="http://schemas.openxmlformats.org/officeDocument/2006/relationships/image" Target="../media/image31.png"/><Relationship Id="rId49" Type="http://schemas.openxmlformats.org/officeDocument/2006/relationships/customXml" Target="../ink/ink116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4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137.xml"/><Relationship Id="rId21" Type="http://schemas.openxmlformats.org/officeDocument/2006/relationships/customXml" Target="../ink/ink128.xml"/><Relationship Id="rId34" Type="http://schemas.openxmlformats.org/officeDocument/2006/relationships/image" Target="../media/image30.png"/><Relationship Id="rId42" Type="http://schemas.openxmlformats.org/officeDocument/2006/relationships/image" Target="../media/image340.png"/><Relationship Id="rId47" Type="http://schemas.openxmlformats.org/officeDocument/2006/relationships/customXml" Target="../ink/ink141.xml"/><Relationship Id="rId50" Type="http://schemas.openxmlformats.org/officeDocument/2006/relationships/image" Target="../media/image54.png"/><Relationship Id="rId7" Type="http://schemas.openxmlformats.org/officeDocument/2006/relationships/customXml" Target="../ink/ink121.xml"/><Relationship Id="rId2" Type="http://schemas.openxmlformats.org/officeDocument/2006/relationships/image" Target="../media/image23.emf"/><Relationship Id="rId16" Type="http://schemas.openxmlformats.org/officeDocument/2006/relationships/image" Target="../media/image210.png"/><Relationship Id="rId29" Type="http://schemas.openxmlformats.org/officeDocument/2006/relationships/customXml" Target="../ink/ink132.xml"/><Relationship Id="rId11" Type="http://schemas.openxmlformats.org/officeDocument/2006/relationships/customXml" Target="../ink/ink123.xml"/><Relationship Id="rId24" Type="http://schemas.openxmlformats.org/officeDocument/2006/relationships/image" Target="../media/image250.png"/><Relationship Id="rId32" Type="http://schemas.openxmlformats.org/officeDocument/2006/relationships/image" Target="../media/image29.png"/><Relationship Id="rId37" Type="http://schemas.openxmlformats.org/officeDocument/2006/relationships/customXml" Target="../ink/ink136.xml"/><Relationship Id="rId40" Type="http://schemas.openxmlformats.org/officeDocument/2006/relationships/image" Target="../media/image330.png"/><Relationship Id="rId45" Type="http://schemas.openxmlformats.org/officeDocument/2006/relationships/customXml" Target="../ink/ink140.xml"/><Relationship Id="rId53" Type="http://schemas.openxmlformats.org/officeDocument/2006/relationships/image" Target="../media/image52.png"/><Relationship Id="rId5" Type="http://schemas.openxmlformats.org/officeDocument/2006/relationships/customXml" Target="../ink/ink120.xml"/><Relationship Id="rId10" Type="http://schemas.openxmlformats.org/officeDocument/2006/relationships/image" Target="../media/image180.png"/><Relationship Id="rId19" Type="http://schemas.openxmlformats.org/officeDocument/2006/relationships/customXml" Target="../ink/ink127.xml"/><Relationship Id="rId31" Type="http://schemas.openxmlformats.org/officeDocument/2006/relationships/customXml" Target="../ink/ink133.xml"/><Relationship Id="rId44" Type="http://schemas.openxmlformats.org/officeDocument/2006/relationships/image" Target="../media/image350.png"/><Relationship Id="rId52" Type="http://schemas.openxmlformats.org/officeDocument/2006/relationships/image" Target="../media/image51.png"/><Relationship Id="rId4" Type="http://schemas.openxmlformats.org/officeDocument/2006/relationships/image" Target="../media/image150.png"/><Relationship Id="rId9" Type="http://schemas.openxmlformats.org/officeDocument/2006/relationships/customXml" Target="../ink/ink122.xml"/><Relationship Id="rId14" Type="http://schemas.openxmlformats.org/officeDocument/2006/relationships/image" Target="../media/image200.png"/><Relationship Id="rId22" Type="http://schemas.openxmlformats.org/officeDocument/2006/relationships/image" Target="../media/image241.png"/><Relationship Id="rId27" Type="http://schemas.openxmlformats.org/officeDocument/2006/relationships/customXml" Target="../ink/ink131.xml"/><Relationship Id="rId30" Type="http://schemas.openxmlformats.org/officeDocument/2006/relationships/image" Target="../media/image280.png"/><Relationship Id="rId35" Type="http://schemas.openxmlformats.org/officeDocument/2006/relationships/customXml" Target="../ink/ink135.xml"/><Relationship Id="rId43" Type="http://schemas.openxmlformats.org/officeDocument/2006/relationships/customXml" Target="../ink/ink139.xml"/><Relationship Id="rId48" Type="http://schemas.openxmlformats.org/officeDocument/2006/relationships/image" Target="../media/image53.png"/><Relationship Id="rId8" Type="http://schemas.openxmlformats.org/officeDocument/2006/relationships/image" Target="../media/image170.png"/><Relationship Id="rId51" Type="http://schemas.openxmlformats.org/officeDocument/2006/relationships/image" Target="../media/image371.png"/><Relationship Id="rId3" Type="http://schemas.openxmlformats.org/officeDocument/2006/relationships/customXml" Target="../ink/ink119.xml"/><Relationship Id="rId12" Type="http://schemas.openxmlformats.org/officeDocument/2006/relationships/image" Target="../media/image190.png"/><Relationship Id="rId17" Type="http://schemas.openxmlformats.org/officeDocument/2006/relationships/customXml" Target="../ink/ink126.xml"/><Relationship Id="rId25" Type="http://schemas.openxmlformats.org/officeDocument/2006/relationships/customXml" Target="../ink/ink130.xml"/><Relationship Id="rId33" Type="http://schemas.openxmlformats.org/officeDocument/2006/relationships/customXml" Target="../ink/ink134.xml"/><Relationship Id="rId38" Type="http://schemas.openxmlformats.org/officeDocument/2006/relationships/image" Target="../media/image320.png"/><Relationship Id="rId46" Type="http://schemas.openxmlformats.org/officeDocument/2006/relationships/image" Target="../media/image380.png"/><Relationship Id="rId20" Type="http://schemas.openxmlformats.org/officeDocument/2006/relationships/image" Target="../media/image23.png"/><Relationship Id="rId41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28" Type="http://schemas.openxmlformats.org/officeDocument/2006/relationships/image" Target="../media/image270.png"/><Relationship Id="rId36" Type="http://schemas.openxmlformats.org/officeDocument/2006/relationships/image" Target="../media/image31.png"/><Relationship Id="rId49" Type="http://schemas.openxmlformats.org/officeDocument/2006/relationships/customXml" Target="../ink/ink1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737360"/>
            <a:ext cx="9604310" cy="3383280"/>
          </a:xfrm>
        </p:spPr>
        <p:txBody>
          <a:bodyPr>
            <a:normAutofit/>
          </a:bodyPr>
          <a:lstStyle/>
          <a:p>
            <a:r>
              <a:rPr lang="en-IN" sz="6000" dirty="0">
                <a:cs typeface="Times New Roman" panose="02020603050405020304" pitchFamily="18" charset="0"/>
              </a:rPr>
              <a:t>Quantum Fine-Grained Complexity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93524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Condensed" panose="020B0502040204020203" pitchFamily="34" charset="0"/>
                <a:cs typeface="Calibri" panose="020F0502020204030204" pitchFamily="34" charset="0"/>
              </a:rPr>
              <a:t>Subhasree  Patro</a:t>
            </a:r>
          </a:p>
          <a:p>
            <a:r>
              <a:rPr lang="en-US" dirty="0">
                <a:latin typeface="Bahnschrift Condensed" panose="020B0502040204020203" pitchFamily="34" charset="0"/>
                <a:cs typeface="Calibri" panose="020F0502020204030204" pitchFamily="34" charset="0"/>
              </a:rPr>
              <a:t>Joint work with Harry </a:t>
            </a:r>
            <a:r>
              <a:rPr lang="en-US" dirty="0" err="1">
                <a:latin typeface="Bahnschrift Condensed" panose="020B0502040204020203" pitchFamily="34" charset="0"/>
                <a:cs typeface="Calibri" panose="020F0502020204030204" pitchFamily="34" charset="0"/>
              </a:rPr>
              <a:t>Buhrman</a:t>
            </a:r>
            <a:r>
              <a:rPr lang="en-US" dirty="0">
                <a:latin typeface="Bahnschrift Condensed" panose="020B0502040204020203" pitchFamily="34" charset="0"/>
                <a:cs typeface="Calibri" panose="020F0502020204030204" pitchFamily="34" charset="0"/>
              </a:rPr>
              <a:t>, Florian </a:t>
            </a:r>
            <a:r>
              <a:rPr lang="en-US" dirty="0" err="1">
                <a:latin typeface="Bahnschrift Condensed" panose="020B0502040204020203" pitchFamily="34" charset="0"/>
                <a:cs typeface="Calibri" panose="020F0502020204030204" pitchFamily="34" charset="0"/>
              </a:rPr>
              <a:t>Speelman</a:t>
            </a:r>
            <a:r>
              <a:rPr lang="en-US" dirty="0">
                <a:latin typeface="Bahnschrift Condensed" panose="020B0502040204020203" pitchFamily="34" charset="0"/>
                <a:cs typeface="Calibri" panose="020F0502020204030204" pitchFamily="34" charset="0"/>
              </a:rPr>
              <a:t> and Bruno </a:t>
            </a:r>
            <a:r>
              <a:rPr lang="en-US" dirty="0" err="1">
                <a:latin typeface="Bahnschrift Condensed" panose="020B0502040204020203" pitchFamily="34" charset="0"/>
                <a:cs typeface="Calibri" panose="020F0502020204030204" pitchFamily="34" charset="0"/>
              </a:rPr>
              <a:t>Loff</a:t>
            </a:r>
            <a:endParaRPr lang="en-US" dirty="0">
              <a:latin typeface="Bahnschrift Condensed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D1C72-986E-4D14-994F-9DCDDBCE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97" y="864082"/>
            <a:ext cx="1960603" cy="769635"/>
          </a:xfrm>
          <a:prstGeom prst="rect">
            <a:avLst/>
          </a:prstGeom>
        </p:spPr>
      </p:pic>
      <p:pic>
        <p:nvPicPr>
          <p:cNvPr id="5" name="Picture 5" descr="cwi_logo_cropped.png">
            <a:extLst>
              <a:ext uri="{FF2B5EF4-FFF2-40B4-BE49-F238E27FC236}">
                <a16:creationId xmlns:a16="http://schemas.microsoft.com/office/drawing/2014/main" id="{A9C21EE4-41EC-4486-BA56-46417D57A3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1397" y="0"/>
            <a:ext cx="1960603" cy="7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itel_uva">
            <a:extLst>
              <a:ext uri="{FF2B5EF4-FFF2-40B4-BE49-F238E27FC236}">
                <a16:creationId xmlns:a16="http://schemas.microsoft.com/office/drawing/2014/main" id="{47BF06DC-8A66-4DFA-AB13-0C32A247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2"/>
            <a:ext cx="1383615" cy="140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2CB4C-6828-4530-9543-3F71D1F2A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43" y="1668265"/>
            <a:ext cx="1960603" cy="4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𝑔𝑒𝑜𝑑𝑒𝑠𝑖𝑐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3E62D8-D86B-41FC-A0E6-4018AD4C8EEE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A5A13-71F2-4009-AC09-451E32841802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Geodesic route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286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𝑔𝑒𝑜𝑑𝑒𝑠𝑖𝑐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E572B7-8823-41B7-972B-50BAC6DA4926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25FC9-0FEE-4F48-B9BA-69B31F2E59D3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Geodesic route</a:t>
            </a:r>
            <a:endParaRPr lang="en-IN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DD173C-2089-4E03-A201-929E0043EBC9}"/>
              </a:ext>
            </a:extLst>
          </p:cNvPr>
          <p:cNvSpPr/>
          <p:nvPr/>
        </p:nvSpPr>
        <p:spPr>
          <a:xfrm>
            <a:off x="5512904" y="2186609"/>
            <a:ext cx="1961322" cy="1007165"/>
          </a:xfrm>
          <a:custGeom>
            <a:avLst/>
            <a:gdLst>
              <a:gd name="connsiteX0" fmla="*/ 0 w 1961322"/>
              <a:gd name="connsiteY0" fmla="*/ 0 h 1007165"/>
              <a:gd name="connsiteX1" fmla="*/ 1961322 w 1961322"/>
              <a:gd name="connsiteY1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1322" h="1007165">
                <a:moveTo>
                  <a:pt x="0" y="0"/>
                </a:moveTo>
                <a:lnTo>
                  <a:pt x="1961322" y="10071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D96B0-BA50-42A9-AD2D-22A3D9A79EF8}"/>
              </a:ext>
            </a:extLst>
          </p:cNvPr>
          <p:cNvSpPr txBox="1"/>
          <p:nvPr/>
        </p:nvSpPr>
        <p:spPr>
          <a:xfrm>
            <a:off x="5121965" y="2753392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Euclidean route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921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𝑒𝑢𝑐𝑙𝑖𝑑𝑒𝑎𝑛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𝑔𝑒𝑜𝑑𝑒𝑠𝑖𝑐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E572B7-8823-41B7-972B-50BAC6DA4926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25FC9-0FEE-4F48-B9BA-69B31F2E59D3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Geodesic route</a:t>
            </a:r>
            <a:endParaRPr lang="en-IN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DD173C-2089-4E03-A201-929E0043EBC9}"/>
              </a:ext>
            </a:extLst>
          </p:cNvPr>
          <p:cNvSpPr/>
          <p:nvPr/>
        </p:nvSpPr>
        <p:spPr>
          <a:xfrm>
            <a:off x="5512904" y="2186609"/>
            <a:ext cx="1961322" cy="1007165"/>
          </a:xfrm>
          <a:custGeom>
            <a:avLst/>
            <a:gdLst>
              <a:gd name="connsiteX0" fmla="*/ 0 w 1961322"/>
              <a:gd name="connsiteY0" fmla="*/ 0 h 1007165"/>
              <a:gd name="connsiteX1" fmla="*/ 1961322 w 1961322"/>
              <a:gd name="connsiteY1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1322" h="1007165">
                <a:moveTo>
                  <a:pt x="0" y="0"/>
                </a:moveTo>
                <a:lnTo>
                  <a:pt x="1961322" y="10071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D96B0-BA50-42A9-AD2D-22A3D9A79EF8}"/>
              </a:ext>
            </a:extLst>
          </p:cNvPr>
          <p:cNvSpPr txBox="1"/>
          <p:nvPr/>
        </p:nvSpPr>
        <p:spPr>
          <a:xfrm>
            <a:off x="5121965" y="2753392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Euclidean route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192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</a:t>
            </a:r>
            <a:r>
              <a:rPr lang="en-US" sz="3600" dirty="0">
                <a:solidFill>
                  <a:srgbClr val="00B050"/>
                </a:solidFill>
              </a:rPr>
              <a:t>Upper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Lower</a:t>
            </a:r>
            <a:r>
              <a:rPr lang="en-US" sz="3600" dirty="0"/>
              <a:t>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𝑒𝑢𝑐𝑙𝑖𝑑𝑒𝑎𝑛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𝑔𝑒𝑜𝑑𝑒𝑠𝑖𝑐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E572B7-8823-41B7-972B-50BAC6DA4926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25FC9-0FEE-4F48-B9BA-69B31F2E59D3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B050"/>
                </a:solidFill>
              </a:rPr>
              <a:t>Geodesic route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DD173C-2089-4E03-A201-929E0043EBC9}"/>
              </a:ext>
            </a:extLst>
          </p:cNvPr>
          <p:cNvSpPr/>
          <p:nvPr/>
        </p:nvSpPr>
        <p:spPr>
          <a:xfrm>
            <a:off x="5512904" y="2186609"/>
            <a:ext cx="1961322" cy="1007165"/>
          </a:xfrm>
          <a:custGeom>
            <a:avLst/>
            <a:gdLst>
              <a:gd name="connsiteX0" fmla="*/ 0 w 1961322"/>
              <a:gd name="connsiteY0" fmla="*/ 0 h 1007165"/>
              <a:gd name="connsiteX1" fmla="*/ 1961322 w 1961322"/>
              <a:gd name="connsiteY1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1322" h="1007165">
                <a:moveTo>
                  <a:pt x="0" y="0"/>
                </a:moveTo>
                <a:lnTo>
                  <a:pt x="1961322" y="100716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D96B0-BA50-42A9-AD2D-22A3D9A79EF8}"/>
              </a:ext>
            </a:extLst>
          </p:cNvPr>
          <p:cNvSpPr txBox="1"/>
          <p:nvPr/>
        </p:nvSpPr>
        <p:spPr>
          <a:xfrm>
            <a:off x="5121965" y="2753392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Euclidean route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</a:t>
            </a:r>
            <a:r>
              <a:rPr lang="en-US" sz="3600" dirty="0">
                <a:solidFill>
                  <a:srgbClr val="00B050"/>
                </a:solidFill>
              </a:rPr>
              <a:t>Upper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Lower</a:t>
            </a:r>
            <a:r>
              <a:rPr lang="en-US" sz="3600" dirty="0"/>
              <a:t>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𝑒𝑢𝑐𝑙𝑖𝑑𝑒𝑎𝑛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𝑔𝑒𝑜𝑑𝑒𝑠𝑖𝑐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E572B7-8823-41B7-972B-50BAC6DA4926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25FC9-0FEE-4F48-B9BA-69B31F2E59D3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B050"/>
                </a:solidFill>
              </a:rPr>
              <a:t>Geodesic route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DD173C-2089-4E03-A201-929E0043EBC9}"/>
              </a:ext>
            </a:extLst>
          </p:cNvPr>
          <p:cNvSpPr/>
          <p:nvPr/>
        </p:nvSpPr>
        <p:spPr>
          <a:xfrm>
            <a:off x="5512904" y="2186609"/>
            <a:ext cx="1961322" cy="1007165"/>
          </a:xfrm>
          <a:custGeom>
            <a:avLst/>
            <a:gdLst>
              <a:gd name="connsiteX0" fmla="*/ 0 w 1961322"/>
              <a:gd name="connsiteY0" fmla="*/ 0 h 1007165"/>
              <a:gd name="connsiteX1" fmla="*/ 1961322 w 1961322"/>
              <a:gd name="connsiteY1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1322" h="1007165">
                <a:moveTo>
                  <a:pt x="0" y="0"/>
                </a:moveTo>
                <a:lnTo>
                  <a:pt x="1961322" y="100716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D96B0-BA50-42A9-AD2D-22A3D9A79EF8}"/>
              </a:ext>
            </a:extLst>
          </p:cNvPr>
          <p:cNvSpPr txBox="1"/>
          <p:nvPr/>
        </p:nvSpPr>
        <p:spPr>
          <a:xfrm>
            <a:off x="5121965" y="2753392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Euclidean route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1A7A5F68-A82C-4A0C-952A-0513D518C867}"/>
              </a:ext>
            </a:extLst>
          </p:cNvPr>
          <p:cNvSpPr/>
          <p:nvPr/>
        </p:nvSpPr>
        <p:spPr>
          <a:xfrm>
            <a:off x="4749175" y="363172"/>
            <a:ext cx="3945883" cy="101326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DCA3F-2BF8-4B4B-8E3E-1DF190DD2433}"/>
              </a:ext>
            </a:extLst>
          </p:cNvPr>
          <p:cNvSpPr txBox="1"/>
          <p:nvPr/>
        </p:nvSpPr>
        <p:spPr>
          <a:xfrm>
            <a:off x="5225486" y="648303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Optimality is reached when upper and lower bounds match</a:t>
            </a:r>
          </a:p>
        </p:txBody>
      </p:sp>
    </p:spTree>
    <p:extLst>
      <p:ext uri="{BB962C8B-B14F-4D97-AF65-F5344CB8AC3E}">
        <p14:creationId xmlns:p14="http://schemas.microsoft.com/office/powerpoint/2010/main" val="245039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07265"/>
            <a:ext cx="9601200" cy="4077478"/>
          </a:xfrm>
        </p:spPr>
        <p:txBody>
          <a:bodyPr>
            <a:normAutofit/>
          </a:bodyPr>
          <a:lstStyle/>
          <a:p>
            <a:r>
              <a:rPr lang="en-US" sz="3600" dirty="0"/>
              <a:t>Different computational models could have different upper and lower bounds for the same problem.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Techniques used to find a lower bound is different from finding an upper bound.</a:t>
            </a:r>
          </a:p>
        </p:txBody>
      </p:sp>
    </p:spTree>
    <p:extLst>
      <p:ext uri="{BB962C8B-B14F-4D97-AF65-F5344CB8AC3E}">
        <p14:creationId xmlns:p14="http://schemas.microsoft.com/office/powerpoint/2010/main" val="32650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07265"/>
            <a:ext cx="9601200" cy="4077478"/>
          </a:xfrm>
        </p:spPr>
        <p:txBody>
          <a:bodyPr>
            <a:normAutofit/>
          </a:bodyPr>
          <a:lstStyle/>
          <a:p>
            <a:r>
              <a:rPr lang="en-US" sz="3600" dirty="0"/>
              <a:t>Different computational models could have different upper and lower bounds for the same problem.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Techniques used to find a lower bound are different from finding an upper bound.</a:t>
            </a:r>
          </a:p>
        </p:txBody>
      </p:sp>
    </p:spTree>
    <p:extLst>
      <p:ext uri="{BB962C8B-B14F-4D97-AF65-F5344CB8AC3E}">
        <p14:creationId xmlns:p14="http://schemas.microsoft.com/office/powerpoint/2010/main" val="20962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</p:spTree>
    <p:extLst>
      <p:ext uri="{BB962C8B-B14F-4D97-AF65-F5344CB8AC3E}">
        <p14:creationId xmlns:p14="http://schemas.microsoft.com/office/powerpoint/2010/main" val="2150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39080"/>
            <a:ext cx="9955695" cy="1279634"/>
          </a:xfrm>
        </p:spPr>
        <p:txBody>
          <a:bodyPr/>
          <a:lstStyle/>
          <a:p>
            <a:r>
              <a:rPr lang="en-US" dirty="0"/>
              <a:t>Consider a computational problem A.</a:t>
            </a:r>
          </a:p>
          <a:p>
            <a:r>
              <a:rPr lang="en-US" dirty="0"/>
              <a:t>Goal: Find out how much time it takes to solve problem A.</a:t>
            </a:r>
          </a:p>
        </p:txBody>
      </p:sp>
    </p:spTree>
    <p:extLst>
      <p:ext uri="{BB962C8B-B14F-4D97-AF65-F5344CB8AC3E}">
        <p14:creationId xmlns:p14="http://schemas.microsoft.com/office/powerpoint/2010/main" val="25391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39080"/>
            <a:ext cx="9955695" cy="1279634"/>
          </a:xfrm>
        </p:spPr>
        <p:txBody>
          <a:bodyPr/>
          <a:lstStyle/>
          <a:p>
            <a:r>
              <a:rPr lang="en-US" dirty="0"/>
              <a:t>Consider a computational problem A.</a:t>
            </a:r>
          </a:p>
          <a:p>
            <a:r>
              <a:rPr lang="en-US" dirty="0"/>
              <a:t>Goal: Find out how much time it takes to solve problem A.</a:t>
            </a:r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35640DF3-2AC0-9D47-94D2-83213B35CBE9}"/>
              </a:ext>
            </a:extLst>
          </p:cNvPr>
          <p:cNvSpPr/>
          <p:nvPr/>
        </p:nvSpPr>
        <p:spPr>
          <a:xfrm rot="11742637">
            <a:off x="2816964" y="4313043"/>
            <a:ext cx="6904549" cy="371780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51A302F5-B4B4-D344-B996-21130C6067D1}"/>
              </a:ext>
            </a:extLst>
          </p:cNvPr>
          <p:cNvSpPr/>
          <p:nvPr/>
        </p:nvSpPr>
        <p:spPr>
          <a:xfrm>
            <a:off x="7861556" y="5091606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F5293-27AD-4B4F-ADB5-C81987D2455C}"/>
              </a:ext>
            </a:extLst>
          </p:cNvPr>
          <p:cNvSpPr txBox="1"/>
          <p:nvPr/>
        </p:nvSpPr>
        <p:spPr>
          <a:xfrm>
            <a:off x="8915400" y="4744574"/>
            <a:ext cx="2133600" cy="8681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rgbClr val="FF0000"/>
                </a:solidFill>
              </a:rPr>
              <a:t>Lower-bound: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 time required for </a:t>
            </a:r>
            <a:r>
              <a:rPr lang="en-US" sz="1800" i="1" dirty="0">
                <a:solidFill>
                  <a:schemeClr val="accent2"/>
                </a:solidFill>
              </a:rPr>
              <a:t>any</a:t>
            </a:r>
            <a:r>
              <a:rPr lang="en-US" sz="1800" dirty="0">
                <a:solidFill>
                  <a:schemeClr val="accent2"/>
                </a:solidFill>
              </a:rPr>
              <a:t> algorithm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D861F11-358C-5B4E-9AD1-1402C15BDDCE}"/>
              </a:ext>
            </a:extLst>
          </p:cNvPr>
          <p:cNvSpPr/>
          <p:nvPr/>
        </p:nvSpPr>
        <p:spPr>
          <a:xfrm rot="10800000">
            <a:off x="3657600" y="2966612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0D305-D193-134E-9235-79DFF31FE57C}"/>
              </a:ext>
            </a:extLst>
          </p:cNvPr>
          <p:cNvSpPr txBox="1"/>
          <p:nvPr/>
        </p:nvSpPr>
        <p:spPr>
          <a:xfrm>
            <a:off x="1359508" y="2824407"/>
            <a:ext cx="2048831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82F"/>
                </a:solidFill>
                <a:latin typeface="+mn-lt"/>
              </a:rPr>
              <a:t>Upper-bound: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algorithm runs in 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certain time</a:t>
            </a:r>
          </a:p>
        </p:txBody>
      </p:sp>
    </p:spTree>
    <p:extLst>
      <p:ext uri="{BB962C8B-B14F-4D97-AF65-F5344CB8AC3E}">
        <p14:creationId xmlns:p14="http://schemas.microsoft.com/office/powerpoint/2010/main" val="22294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CA3AC-8C45-499C-B583-43CC7C9FB0F6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7DD37-C320-49D0-B51B-1C985D1ACFDE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AD613-E179-41A2-8A07-D8565B50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39080"/>
            <a:ext cx="9955695" cy="1279634"/>
          </a:xfrm>
        </p:spPr>
        <p:txBody>
          <a:bodyPr/>
          <a:lstStyle/>
          <a:p>
            <a:r>
              <a:rPr lang="en-US" dirty="0"/>
              <a:t>Consider a computational problem A.</a:t>
            </a:r>
          </a:p>
          <a:p>
            <a:r>
              <a:rPr lang="en-US" dirty="0"/>
              <a:t>Goal: Find out how much time it takes to solve problem A.</a:t>
            </a:r>
          </a:p>
        </p:txBody>
      </p:sp>
      <p:sp>
        <p:nvSpPr>
          <p:cNvPr id="10" name="Minus 9">
            <a:extLst>
              <a:ext uri="{FF2B5EF4-FFF2-40B4-BE49-F238E27FC236}">
                <a16:creationId xmlns:a16="http://schemas.microsoft.com/office/drawing/2014/main" id="{46AA54FF-0B6A-464C-B7AC-3958CDDFF462}"/>
              </a:ext>
            </a:extLst>
          </p:cNvPr>
          <p:cNvSpPr/>
          <p:nvPr/>
        </p:nvSpPr>
        <p:spPr>
          <a:xfrm rot="10800000">
            <a:off x="2643725" y="4330745"/>
            <a:ext cx="6904549" cy="371780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68E9EE57-9778-7B4F-B28F-9564C369BD3C}"/>
              </a:ext>
            </a:extLst>
          </p:cNvPr>
          <p:cNvSpPr/>
          <p:nvPr/>
        </p:nvSpPr>
        <p:spPr>
          <a:xfrm>
            <a:off x="7954024" y="4633909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563B-157E-D246-83B3-FD4892B6DFC7}"/>
              </a:ext>
            </a:extLst>
          </p:cNvPr>
          <p:cNvSpPr txBox="1"/>
          <p:nvPr/>
        </p:nvSpPr>
        <p:spPr>
          <a:xfrm>
            <a:off x="8915400" y="4744574"/>
            <a:ext cx="2133600" cy="8681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rgbClr val="FF0000"/>
                </a:solidFill>
              </a:rPr>
              <a:t>Lower-bound: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 time required for </a:t>
            </a:r>
            <a:r>
              <a:rPr lang="en-US" sz="1800" i="1" dirty="0">
                <a:solidFill>
                  <a:schemeClr val="accent2"/>
                </a:solidFill>
              </a:rPr>
              <a:t>any</a:t>
            </a:r>
            <a:r>
              <a:rPr lang="en-US" sz="1800" dirty="0">
                <a:solidFill>
                  <a:schemeClr val="accent2"/>
                </a:solidFill>
              </a:rPr>
              <a:t> algorithm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94DC95F-744B-9943-8567-7373870AA7A9}"/>
              </a:ext>
            </a:extLst>
          </p:cNvPr>
          <p:cNvSpPr/>
          <p:nvPr/>
        </p:nvSpPr>
        <p:spPr>
          <a:xfrm rot="10800000">
            <a:off x="3505200" y="3580346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51DC2-3BDF-994C-BF28-CACB4005EBB9}"/>
              </a:ext>
            </a:extLst>
          </p:cNvPr>
          <p:cNvSpPr txBox="1"/>
          <p:nvPr/>
        </p:nvSpPr>
        <p:spPr>
          <a:xfrm>
            <a:off x="1359508" y="2824407"/>
            <a:ext cx="2048831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82F"/>
                </a:solidFill>
                <a:latin typeface="+mn-lt"/>
              </a:rPr>
              <a:t>Upper-bound: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algorithm runs in 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certain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88C4F-AB85-A647-A9FA-2A860A315561}"/>
              </a:ext>
            </a:extLst>
          </p:cNvPr>
          <p:cNvSpPr txBox="1"/>
          <p:nvPr/>
        </p:nvSpPr>
        <p:spPr>
          <a:xfrm>
            <a:off x="4779670" y="3724248"/>
            <a:ext cx="52715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Complexity: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lower-bound = upper-bound</a:t>
            </a:r>
          </a:p>
        </p:txBody>
      </p:sp>
    </p:spTree>
    <p:extLst>
      <p:ext uri="{BB962C8B-B14F-4D97-AF65-F5344CB8AC3E}">
        <p14:creationId xmlns:p14="http://schemas.microsoft.com/office/powerpoint/2010/main" val="35678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39080"/>
            <a:ext cx="9955695" cy="1279634"/>
          </a:xfrm>
        </p:spPr>
        <p:txBody>
          <a:bodyPr/>
          <a:lstStyle/>
          <a:p>
            <a:r>
              <a:rPr lang="en-US" dirty="0"/>
              <a:t>Consider a computational problem A.</a:t>
            </a:r>
          </a:p>
          <a:p>
            <a:r>
              <a:rPr lang="en-US" dirty="0"/>
              <a:t>Goal: Find out how much time it takes to solve problem A.</a:t>
            </a:r>
          </a:p>
        </p:txBody>
      </p:sp>
      <p:sp>
        <p:nvSpPr>
          <p:cNvPr id="10" name="Minus 9">
            <a:extLst>
              <a:ext uri="{FF2B5EF4-FFF2-40B4-BE49-F238E27FC236}">
                <a16:creationId xmlns:a16="http://schemas.microsoft.com/office/drawing/2014/main" id="{46AA54FF-0B6A-464C-B7AC-3958CDDFF462}"/>
              </a:ext>
            </a:extLst>
          </p:cNvPr>
          <p:cNvSpPr/>
          <p:nvPr/>
        </p:nvSpPr>
        <p:spPr>
          <a:xfrm rot="10800000">
            <a:off x="2643725" y="4330745"/>
            <a:ext cx="6904549" cy="371780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563B-157E-D246-83B3-FD4892B6DFC7}"/>
              </a:ext>
            </a:extLst>
          </p:cNvPr>
          <p:cNvSpPr txBox="1"/>
          <p:nvPr/>
        </p:nvSpPr>
        <p:spPr>
          <a:xfrm>
            <a:off x="8915400" y="4744574"/>
            <a:ext cx="2133600" cy="8681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rgbClr val="FF0000"/>
                </a:solidFill>
              </a:rPr>
              <a:t>Lower-bound: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 time required for </a:t>
            </a:r>
            <a:r>
              <a:rPr lang="en-US" sz="1800" i="1" dirty="0">
                <a:solidFill>
                  <a:schemeClr val="accent2"/>
                </a:solidFill>
              </a:rPr>
              <a:t>any</a:t>
            </a:r>
            <a:r>
              <a:rPr lang="en-US" sz="1800" dirty="0">
                <a:solidFill>
                  <a:schemeClr val="accent2"/>
                </a:solidFill>
              </a:rPr>
              <a:t> algorithm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94DC95F-744B-9943-8567-7373870AA7A9}"/>
              </a:ext>
            </a:extLst>
          </p:cNvPr>
          <p:cNvSpPr/>
          <p:nvPr/>
        </p:nvSpPr>
        <p:spPr>
          <a:xfrm rot="10800000">
            <a:off x="3505200" y="3580346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51DC2-3BDF-994C-BF28-CACB4005EBB9}"/>
              </a:ext>
            </a:extLst>
          </p:cNvPr>
          <p:cNvSpPr txBox="1"/>
          <p:nvPr/>
        </p:nvSpPr>
        <p:spPr>
          <a:xfrm>
            <a:off x="1359508" y="2824407"/>
            <a:ext cx="2048831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82F"/>
                </a:solidFill>
                <a:latin typeface="+mn-lt"/>
              </a:rPr>
              <a:t>Upper-bound: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algorithm runs in 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certain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88C4F-AB85-A647-A9FA-2A860A315561}"/>
              </a:ext>
            </a:extLst>
          </p:cNvPr>
          <p:cNvSpPr txBox="1"/>
          <p:nvPr/>
        </p:nvSpPr>
        <p:spPr>
          <a:xfrm>
            <a:off x="4779670" y="3724248"/>
            <a:ext cx="52715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Complexity: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lower-bound = upper-bound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C67C2-696F-AD41-8DFC-8F6AF357A2ED}"/>
              </a:ext>
            </a:extLst>
          </p:cNvPr>
          <p:cNvSpPr txBox="1"/>
          <p:nvPr/>
        </p:nvSpPr>
        <p:spPr>
          <a:xfrm>
            <a:off x="3847376" y="2819300"/>
            <a:ext cx="6538585" cy="4247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lvl="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For many problems we don’t know the complexity!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8D1B51A-659A-8041-A6BE-06C3F4578F3F}"/>
              </a:ext>
            </a:extLst>
          </p:cNvPr>
          <p:cNvSpPr/>
          <p:nvPr/>
        </p:nvSpPr>
        <p:spPr>
          <a:xfrm>
            <a:off x="7954024" y="4633909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7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33289"/>
            <a:ext cx="10800521" cy="821364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Bounds and Lower Bounds in Complexity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39080"/>
            <a:ext cx="9955695" cy="1279634"/>
          </a:xfrm>
        </p:spPr>
        <p:txBody>
          <a:bodyPr/>
          <a:lstStyle/>
          <a:p>
            <a:r>
              <a:rPr lang="en-US" dirty="0"/>
              <a:t>Consider a computational problem A.</a:t>
            </a:r>
          </a:p>
          <a:p>
            <a:r>
              <a:rPr lang="en-US" dirty="0"/>
              <a:t>Goal: Find out how much time it takes to solve problem A.</a:t>
            </a:r>
          </a:p>
        </p:txBody>
      </p:sp>
      <p:sp>
        <p:nvSpPr>
          <p:cNvPr id="10" name="Minus 9">
            <a:extLst>
              <a:ext uri="{FF2B5EF4-FFF2-40B4-BE49-F238E27FC236}">
                <a16:creationId xmlns:a16="http://schemas.microsoft.com/office/drawing/2014/main" id="{46AA54FF-0B6A-464C-B7AC-3958CDDFF462}"/>
              </a:ext>
            </a:extLst>
          </p:cNvPr>
          <p:cNvSpPr/>
          <p:nvPr/>
        </p:nvSpPr>
        <p:spPr>
          <a:xfrm rot="10800000">
            <a:off x="2643725" y="4330745"/>
            <a:ext cx="6904549" cy="371780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563B-157E-D246-83B3-FD4892B6DFC7}"/>
              </a:ext>
            </a:extLst>
          </p:cNvPr>
          <p:cNvSpPr txBox="1"/>
          <p:nvPr/>
        </p:nvSpPr>
        <p:spPr>
          <a:xfrm>
            <a:off x="8915400" y="4744574"/>
            <a:ext cx="2133600" cy="8681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rgbClr val="FF0000"/>
                </a:solidFill>
              </a:rPr>
              <a:t>Lower-bound: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 time required for </a:t>
            </a:r>
            <a:r>
              <a:rPr lang="en-US" sz="1800" i="1" dirty="0">
                <a:solidFill>
                  <a:schemeClr val="accent2"/>
                </a:solidFill>
              </a:rPr>
              <a:t>any</a:t>
            </a:r>
            <a:r>
              <a:rPr lang="en-US" sz="1800" dirty="0">
                <a:solidFill>
                  <a:schemeClr val="accent2"/>
                </a:solidFill>
              </a:rPr>
              <a:t> algorithm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94DC95F-744B-9943-8567-7373870AA7A9}"/>
              </a:ext>
            </a:extLst>
          </p:cNvPr>
          <p:cNvSpPr/>
          <p:nvPr/>
        </p:nvSpPr>
        <p:spPr>
          <a:xfrm rot="10800000">
            <a:off x="3505200" y="3580346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51DC2-3BDF-994C-BF28-CACB4005EBB9}"/>
              </a:ext>
            </a:extLst>
          </p:cNvPr>
          <p:cNvSpPr txBox="1"/>
          <p:nvPr/>
        </p:nvSpPr>
        <p:spPr>
          <a:xfrm>
            <a:off x="1359508" y="2824407"/>
            <a:ext cx="2048831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82F"/>
                </a:solidFill>
                <a:latin typeface="+mn-lt"/>
              </a:rPr>
              <a:t>Upper-bound: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algorithm runs in </a:t>
            </a:r>
          </a:p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certain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88C4F-AB85-A647-A9FA-2A860A315561}"/>
              </a:ext>
            </a:extLst>
          </p:cNvPr>
          <p:cNvSpPr txBox="1"/>
          <p:nvPr/>
        </p:nvSpPr>
        <p:spPr>
          <a:xfrm>
            <a:off x="4779670" y="3724248"/>
            <a:ext cx="52715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Complexity: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lower-bound = upper-bound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C67C2-696F-AD41-8DFC-8F6AF357A2ED}"/>
              </a:ext>
            </a:extLst>
          </p:cNvPr>
          <p:cNvSpPr txBox="1"/>
          <p:nvPr/>
        </p:nvSpPr>
        <p:spPr>
          <a:xfrm>
            <a:off x="3847376" y="2819300"/>
            <a:ext cx="7967181" cy="4247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lvl="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For many problems we don’t know the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(quantum) </a:t>
            </a: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complexity!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8D1B51A-659A-8041-A6BE-06C3F4578F3F}"/>
              </a:ext>
            </a:extLst>
          </p:cNvPr>
          <p:cNvSpPr/>
          <p:nvPr/>
        </p:nvSpPr>
        <p:spPr>
          <a:xfrm>
            <a:off x="7954024" y="4633909"/>
            <a:ext cx="736090" cy="82677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4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7E664-5E47-4746-9D93-E6FF9A6A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</p:txBody>
      </p:sp>
    </p:spTree>
    <p:extLst>
      <p:ext uri="{BB962C8B-B14F-4D97-AF65-F5344CB8AC3E}">
        <p14:creationId xmlns:p14="http://schemas.microsoft.com/office/powerpoint/2010/main" val="14060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quantum speedup is not guaranteed for all problems.</a:t>
            </a:r>
          </a:p>
        </p:txBody>
      </p:sp>
    </p:spTree>
    <p:extLst>
      <p:ext uri="{BB962C8B-B14F-4D97-AF65-F5344CB8AC3E}">
        <p14:creationId xmlns:p14="http://schemas.microsoft.com/office/powerpoint/2010/main" val="27009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quantum speedup is not guaranteed for all problems.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3731D-B445-A34F-991A-C3F7AD1B9452}"/>
              </a:ext>
            </a:extLst>
          </p:cNvPr>
          <p:cNvSpPr/>
          <p:nvPr/>
        </p:nvSpPr>
        <p:spPr>
          <a:xfrm>
            <a:off x="649357" y="3009825"/>
            <a:ext cx="10753364" cy="2504661"/>
          </a:xfrm>
          <a:prstGeom prst="rect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692819075">
                  <a:custGeom>
                    <a:avLst/>
                    <a:gdLst>
                      <a:gd name="connsiteX0" fmla="*/ 0 w 10753364"/>
                      <a:gd name="connsiteY0" fmla="*/ 0 h 2504661"/>
                      <a:gd name="connsiteX1" fmla="*/ 349484 w 10753364"/>
                      <a:gd name="connsiteY1" fmla="*/ 0 h 2504661"/>
                      <a:gd name="connsiteX2" fmla="*/ 1129103 w 10753364"/>
                      <a:gd name="connsiteY2" fmla="*/ 0 h 2504661"/>
                      <a:gd name="connsiteX3" fmla="*/ 1801188 w 10753364"/>
                      <a:gd name="connsiteY3" fmla="*/ 0 h 2504661"/>
                      <a:gd name="connsiteX4" fmla="*/ 2688341 w 10753364"/>
                      <a:gd name="connsiteY4" fmla="*/ 0 h 2504661"/>
                      <a:gd name="connsiteX5" fmla="*/ 3467960 w 10753364"/>
                      <a:gd name="connsiteY5" fmla="*/ 0 h 2504661"/>
                      <a:gd name="connsiteX6" fmla="*/ 4247579 w 10753364"/>
                      <a:gd name="connsiteY6" fmla="*/ 0 h 2504661"/>
                      <a:gd name="connsiteX7" fmla="*/ 5027198 w 10753364"/>
                      <a:gd name="connsiteY7" fmla="*/ 0 h 2504661"/>
                      <a:gd name="connsiteX8" fmla="*/ 5484216 w 10753364"/>
                      <a:gd name="connsiteY8" fmla="*/ 0 h 2504661"/>
                      <a:gd name="connsiteX9" fmla="*/ 6048767 w 10753364"/>
                      <a:gd name="connsiteY9" fmla="*/ 0 h 2504661"/>
                      <a:gd name="connsiteX10" fmla="*/ 6720853 w 10753364"/>
                      <a:gd name="connsiteY10" fmla="*/ 0 h 2504661"/>
                      <a:gd name="connsiteX11" fmla="*/ 7500471 w 10753364"/>
                      <a:gd name="connsiteY11" fmla="*/ 0 h 2504661"/>
                      <a:gd name="connsiteX12" fmla="*/ 8172557 w 10753364"/>
                      <a:gd name="connsiteY12" fmla="*/ 0 h 2504661"/>
                      <a:gd name="connsiteX13" fmla="*/ 8522041 w 10753364"/>
                      <a:gd name="connsiteY13" fmla="*/ 0 h 2504661"/>
                      <a:gd name="connsiteX14" fmla="*/ 9409194 w 10753364"/>
                      <a:gd name="connsiteY14" fmla="*/ 0 h 2504661"/>
                      <a:gd name="connsiteX15" fmla="*/ 9758678 w 10753364"/>
                      <a:gd name="connsiteY15" fmla="*/ 0 h 2504661"/>
                      <a:gd name="connsiteX16" fmla="*/ 10753364 w 10753364"/>
                      <a:gd name="connsiteY16" fmla="*/ 0 h 2504661"/>
                      <a:gd name="connsiteX17" fmla="*/ 10753364 w 10753364"/>
                      <a:gd name="connsiteY17" fmla="*/ 676258 h 2504661"/>
                      <a:gd name="connsiteX18" fmla="*/ 10753364 w 10753364"/>
                      <a:gd name="connsiteY18" fmla="*/ 1277377 h 2504661"/>
                      <a:gd name="connsiteX19" fmla="*/ 10753364 w 10753364"/>
                      <a:gd name="connsiteY19" fmla="*/ 1928589 h 2504661"/>
                      <a:gd name="connsiteX20" fmla="*/ 10753364 w 10753364"/>
                      <a:gd name="connsiteY20" fmla="*/ 2504661 h 2504661"/>
                      <a:gd name="connsiteX21" fmla="*/ 10296346 w 10753364"/>
                      <a:gd name="connsiteY21" fmla="*/ 2504661 h 2504661"/>
                      <a:gd name="connsiteX22" fmla="*/ 9839328 w 10753364"/>
                      <a:gd name="connsiteY22" fmla="*/ 2504661 h 2504661"/>
                      <a:gd name="connsiteX23" fmla="*/ 9382310 w 10753364"/>
                      <a:gd name="connsiteY23" fmla="*/ 2504661 h 2504661"/>
                      <a:gd name="connsiteX24" fmla="*/ 8602691 w 10753364"/>
                      <a:gd name="connsiteY24" fmla="*/ 2504661 h 2504661"/>
                      <a:gd name="connsiteX25" fmla="*/ 8253207 w 10753364"/>
                      <a:gd name="connsiteY25" fmla="*/ 2504661 h 2504661"/>
                      <a:gd name="connsiteX26" fmla="*/ 7796189 w 10753364"/>
                      <a:gd name="connsiteY26" fmla="*/ 2504661 h 2504661"/>
                      <a:gd name="connsiteX27" fmla="*/ 7231637 w 10753364"/>
                      <a:gd name="connsiteY27" fmla="*/ 2504661 h 2504661"/>
                      <a:gd name="connsiteX28" fmla="*/ 6667086 w 10753364"/>
                      <a:gd name="connsiteY28" fmla="*/ 2504661 h 2504661"/>
                      <a:gd name="connsiteX29" fmla="*/ 5779933 w 10753364"/>
                      <a:gd name="connsiteY29" fmla="*/ 2504661 h 2504661"/>
                      <a:gd name="connsiteX30" fmla="*/ 4892781 w 10753364"/>
                      <a:gd name="connsiteY30" fmla="*/ 2504661 h 2504661"/>
                      <a:gd name="connsiteX31" fmla="*/ 4113162 w 10753364"/>
                      <a:gd name="connsiteY31" fmla="*/ 2504661 h 2504661"/>
                      <a:gd name="connsiteX32" fmla="*/ 3441076 w 10753364"/>
                      <a:gd name="connsiteY32" fmla="*/ 2504661 h 2504661"/>
                      <a:gd name="connsiteX33" fmla="*/ 2661458 w 10753364"/>
                      <a:gd name="connsiteY33" fmla="*/ 2504661 h 2504661"/>
                      <a:gd name="connsiteX34" fmla="*/ 1774305 w 10753364"/>
                      <a:gd name="connsiteY34" fmla="*/ 2504661 h 2504661"/>
                      <a:gd name="connsiteX35" fmla="*/ 1424821 w 10753364"/>
                      <a:gd name="connsiteY35" fmla="*/ 2504661 h 2504661"/>
                      <a:gd name="connsiteX36" fmla="*/ 645202 w 10753364"/>
                      <a:gd name="connsiteY36" fmla="*/ 2504661 h 2504661"/>
                      <a:gd name="connsiteX37" fmla="*/ 0 w 10753364"/>
                      <a:gd name="connsiteY37" fmla="*/ 2504661 h 2504661"/>
                      <a:gd name="connsiteX38" fmla="*/ 0 w 10753364"/>
                      <a:gd name="connsiteY38" fmla="*/ 1903542 h 2504661"/>
                      <a:gd name="connsiteX39" fmla="*/ 0 w 10753364"/>
                      <a:gd name="connsiteY39" fmla="*/ 1327470 h 2504661"/>
                      <a:gd name="connsiteX40" fmla="*/ 0 w 10753364"/>
                      <a:gd name="connsiteY40" fmla="*/ 776445 h 2504661"/>
                      <a:gd name="connsiteX41" fmla="*/ 0 w 10753364"/>
                      <a:gd name="connsiteY41" fmla="*/ 0 h 2504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753364" h="2504661" extrusionOk="0">
                        <a:moveTo>
                          <a:pt x="0" y="0"/>
                        </a:moveTo>
                        <a:cubicBezTo>
                          <a:pt x="107256" y="5606"/>
                          <a:pt x="242569" y="16368"/>
                          <a:pt x="349484" y="0"/>
                        </a:cubicBezTo>
                        <a:cubicBezTo>
                          <a:pt x="456399" y="-16368"/>
                          <a:pt x="898634" y="17301"/>
                          <a:pt x="1129103" y="0"/>
                        </a:cubicBezTo>
                        <a:cubicBezTo>
                          <a:pt x="1359572" y="-17301"/>
                          <a:pt x="1512844" y="-18215"/>
                          <a:pt x="1801188" y="0"/>
                        </a:cubicBezTo>
                        <a:cubicBezTo>
                          <a:pt x="2089533" y="18215"/>
                          <a:pt x="2456020" y="-36415"/>
                          <a:pt x="2688341" y="0"/>
                        </a:cubicBezTo>
                        <a:cubicBezTo>
                          <a:pt x="2920662" y="36415"/>
                          <a:pt x="3130456" y="-37120"/>
                          <a:pt x="3467960" y="0"/>
                        </a:cubicBezTo>
                        <a:cubicBezTo>
                          <a:pt x="3805464" y="37120"/>
                          <a:pt x="3952187" y="30774"/>
                          <a:pt x="4247579" y="0"/>
                        </a:cubicBezTo>
                        <a:cubicBezTo>
                          <a:pt x="4542971" y="-30774"/>
                          <a:pt x="4663417" y="-9309"/>
                          <a:pt x="5027198" y="0"/>
                        </a:cubicBezTo>
                        <a:cubicBezTo>
                          <a:pt x="5390979" y="9309"/>
                          <a:pt x="5357574" y="8960"/>
                          <a:pt x="5484216" y="0"/>
                        </a:cubicBezTo>
                        <a:cubicBezTo>
                          <a:pt x="5610858" y="-8960"/>
                          <a:pt x="5800757" y="-11940"/>
                          <a:pt x="6048767" y="0"/>
                        </a:cubicBezTo>
                        <a:cubicBezTo>
                          <a:pt x="6296777" y="11940"/>
                          <a:pt x="6389219" y="18376"/>
                          <a:pt x="6720853" y="0"/>
                        </a:cubicBezTo>
                        <a:cubicBezTo>
                          <a:pt x="7052487" y="-18376"/>
                          <a:pt x="7252493" y="11275"/>
                          <a:pt x="7500471" y="0"/>
                        </a:cubicBezTo>
                        <a:cubicBezTo>
                          <a:pt x="7748449" y="-11275"/>
                          <a:pt x="7992853" y="-13120"/>
                          <a:pt x="8172557" y="0"/>
                        </a:cubicBezTo>
                        <a:cubicBezTo>
                          <a:pt x="8352261" y="13120"/>
                          <a:pt x="8351722" y="-13881"/>
                          <a:pt x="8522041" y="0"/>
                        </a:cubicBezTo>
                        <a:cubicBezTo>
                          <a:pt x="8692360" y="13881"/>
                          <a:pt x="9128985" y="-18666"/>
                          <a:pt x="9409194" y="0"/>
                        </a:cubicBezTo>
                        <a:cubicBezTo>
                          <a:pt x="9689403" y="18666"/>
                          <a:pt x="9674006" y="-1931"/>
                          <a:pt x="9758678" y="0"/>
                        </a:cubicBezTo>
                        <a:cubicBezTo>
                          <a:pt x="9843350" y="1931"/>
                          <a:pt x="10318621" y="-9866"/>
                          <a:pt x="10753364" y="0"/>
                        </a:cubicBezTo>
                        <a:cubicBezTo>
                          <a:pt x="10743261" y="162449"/>
                          <a:pt x="10778567" y="499322"/>
                          <a:pt x="10753364" y="676258"/>
                        </a:cubicBezTo>
                        <a:cubicBezTo>
                          <a:pt x="10728161" y="853194"/>
                          <a:pt x="10757334" y="1006994"/>
                          <a:pt x="10753364" y="1277377"/>
                        </a:cubicBezTo>
                        <a:cubicBezTo>
                          <a:pt x="10749394" y="1547760"/>
                          <a:pt x="10758984" y="1713719"/>
                          <a:pt x="10753364" y="1928589"/>
                        </a:cubicBezTo>
                        <a:cubicBezTo>
                          <a:pt x="10747744" y="2143459"/>
                          <a:pt x="10733706" y="2356625"/>
                          <a:pt x="10753364" y="2504661"/>
                        </a:cubicBezTo>
                        <a:cubicBezTo>
                          <a:pt x="10585960" y="2512327"/>
                          <a:pt x="10473823" y="2520702"/>
                          <a:pt x="10296346" y="2504661"/>
                        </a:cubicBezTo>
                        <a:cubicBezTo>
                          <a:pt x="10118869" y="2488620"/>
                          <a:pt x="9957434" y="2492007"/>
                          <a:pt x="9839328" y="2504661"/>
                        </a:cubicBezTo>
                        <a:cubicBezTo>
                          <a:pt x="9721222" y="2517315"/>
                          <a:pt x="9557696" y="2486003"/>
                          <a:pt x="9382310" y="2504661"/>
                        </a:cubicBezTo>
                        <a:cubicBezTo>
                          <a:pt x="9206924" y="2523319"/>
                          <a:pt x="8932307" y="2525835"/>
                          <a:pt x="8602691" y="2504661"/>
                        </a:cubicBezTo>
                        <a:cubicBezTo>
                          <a:pt x="8273075" y="2483487"/>
                          <a:pt x="8328166" y="2509504"/>
                          <a:pt x="8253207" y="2504661"/>
                        </a:cubicBezTo>
                        <a:cubicBezTo>
                          <a:pt x="8178248" y="2499818"/>
                          <a:pt x="7955115" y="2496057"/>
                          <a:pt x="7796189" y="2504661"/>
                        </a:cubicBezTo>
                        <a:cubicBezTo>
                          <a:pt x="7637263" y="2513265"/>
                          <a:pt x="7439756" y="2520175"/>
                          <a:pt x="7231637" y="2504661"/>
                        </a:cubicBezTo>
                        <a:cubicBezTo>
                          <a:pt x="7023518" y="2489147"/>
                          <a:pt x="6909082" y="2483023"/>
                          <a:pt x="6667086" y="2504661"/>
                        </a:cubicBezTo>
                        <a:cubicBezTo>
                          <a:pt x="6425090" y="2526299"/>
                          <a:pt x="6221419" y="2483764"/>
                          <a:pt x="5779933" y="2504661"/>
                        </a:cubicBezTo>
                        <a:cubicBezTo>
                          <a:pt x="5338447" y="2525558"/>
                          <a:pt x="5312313" y="2499771"/>
                          <a:pt x="4892781" y="2504661"/>
                        </a:cubicBezTo>
                        <a:cubicBezTo>
                          <a:pt x="4473249" y="2509551"/>
                          <a:pt x="4269968" y="2482168"/>
                          <a:pt x="4113162" y="2504661"/>
                        </a:cubicBezTo>
                        <a:cubicBezTo>
                          <a:pt x="3956356" y="2527154"/>
                          <a:pt x="3673063" y="2474382"/>
                          <a:pt x="3441076" y="2504661"/>
                        </a:cubicBezTo>
                        <a:cubicBezTo>
                          <a:pt x="3209089" y="2534940"/>
                          <a:pt x="2903009" y="2518277"/>
                          <a:pt x="2661458" y="2504661"/>
                        </a:cubicBezTo>
                        <a:cubicBezTo>
                          <a:pt x="2419907" y="2491045"/>
                          <a:pt x="2162153" y="2501648"/>
                          <a:pt x="1774305" y="2504661"/>
                        </a:cubicBezTo>
                        <a:cubicBezTo>
                          <a:pt x="1386457" y="2507674"/>
                          <a:pt x="1553380" y="2490860"/>
                          <a:pt x="1424821" y="2504661"/>
                        </a:cubicBezTo>
                        <a:cubicBezTo>
                          <a:pt x="1296262" y="2518462"/>
                          <a:pt x="922995" y="2489209"/>
                          <a:pt x="645202" y="2504661"/>
                        </a:cubicBezTo>
                        <a:cubicBezTo>
                          <a:pt x="367409" y="2520113"/>
                          <a:pt x="179706" y="2510004"/>
                          <a:pt x="0" y="2504661"/>
                        </a:cubicBezTo>
                        <a:cubicBezTo>
                          <a:pt x="-12773" y="2373428"/>
                          <a:pt x="-17586" y="2163728"/>
                          <a:pt x="0" y="1903542"/>
                        </a:cubicBezTo>
                        <a:cubicBezTo>
                          <a:pt x="17586" y="1643356"/>
                          <a:pt x="17185" y="1548503"/>
                          <a:pt x="0" y="1327470"/>
                        </a:cubicBezTo>
                        <a:cubicBezTo>
                          <a:pt x="-17185" y="1106437"/>
                          <a:pt x="-20141" y="924299"/>
                          <a:pt x="0" y="776445"/>
                        </a:cubicBezTo>
                        <a:cubicBezTo>
                          <a:pt x="20141" y="628592"/>
                          <a:pt x="22690" y="3194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1C246-E043-BE4C-AAFC-192982774633}"/>
              </a:ext>
            </a:extLst>
          </p:cNvPr>
          <p:cNvSpPr txBox="1"/>
          <p:nvPr/>
        </p:nvSpPr>
        <p:spPr>
          <a:xfrm>
            <a:off x="6433803" y="4997943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Orthogonal Vectors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AC035-E269-E74F-9A45-24C6BF6D45DF}"/>
              </a:ext>
            </a:extLst>
          </p:cNvPr>
          <p:cNvSpPr txBox="1"/>
          <p:nvPr/>
        </p:nvSpPr>
        <p:spPr>
          <a:xfrm>
            <a:off x="8537805" y="41549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Frechet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Distance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F724D-B722-AC46-9CCC-06460C43248C}"/>
              </a:ext>
            </a:extLst>
          </p:cNvPr>
          <p:cNvSpPr txBox="1"/>
          <p:nvPr/>
        </p:nvSpPr>
        <p:spPr>
          <a:xfrm>
            <a:off x="888520" y="33934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Integer Factorization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3EB39-D72C-A647-8862-02F377A535C6}"/>
              </a:ext>
            </a:extLst>
          </p:cNvPr>
          <p:cNvSpPr txBox="1"/>
          <p:nvPr/>
        </p:nvSpPr>
        <p:spPr>
          <a:xfrm>
            <a:off x="8762897" y="49106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3 Points On a Line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86C7A-E123-AA4F-8BE8-A9281CC18848}"/>
              </a:ext>
            </a:extLst>
          </p:cNvPr>
          <p:cNvSpPr txBox="1"/>
          <p:nvPr/>
        </p:nvSpPr>
        <p:spPr>
          <a:xfrm>
            <a:off x="3193172" y="39394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Longest Common Subsequence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F25C3A-90FC-C649-8594-1985D9232F80}"/>
              </a:ext>
            </a:extLst>
          </p:cNvPr>
          <p:cNvSpPr txBox="1"/>
          <p:nvPr/>
        </p:nvSpPr>
        <p:spPr>
          <a:xfrm>
            <a:off x="6983896" y="353415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Several geometry problems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FF2E6-045E-A848-A402-7E64479725CE}"/>
              </a:ext>
            </a:extLst>
          </p:cNvPr>
          <p:cNvSpPr txBox="1"/>
          <p:nvPr/>
        </p:nvSpPr>
        <p:spPr>
          <a:xfrm>
            <a:off x="789279" y="467225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Edit Distance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E4E87-91E8-8546-A38E-9BC57D084D91}"/>
              </a:ext>
            </a:extLst>
          </p:cNvPr>
          <p:cNvSpPr txBox="1"/>
          <p:nvPr/>
        </p:nvSpPr>
        <p:spPr>
          <a:xfrm>
            <a:off x="1548119" y="40659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/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CNF-SAT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blipFill>
                <a:blip r:embed="rId2"/>
                <a:stretch>
                  <a:fillRect t="-3226" r="-27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D082A4D-9D05-AA40-AC98-CED3FD0EA9AC}"/>
              </a:ext>
            </a:extLst>
          </p:cNvPr>
          <p:cNvSpPr txBox="1"/>
          <p:nvPr/>
        </p:nvSpPr>
        <p:spPr>
          <a:xfrm>
            <a:off x="4282939" y="319449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Finding triangle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0D449A-0DAA-AA45-B92F-9DB8667117DF}"/>
              </a:ext>
            </a:extLst>
          </p:cNvPr>
          <p:cNvSpPr txBox="1"/>
          <p:nvPr/>
        </p:nvSpPr>
        <p:spPr>
          <a:xfrm>
            <a:off x="9915960" y="32443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Discrete Log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D93377-6DDD-DC43-BF83-E8ACB7022C2C}"/>
              </a:ext>
            </a:extLst>
          </p:cNvPr>
          <p:cNvSpPr txBox="1"/>
          <p:nvPr/>
        </p:nvSpPr>
        <p:spPr>
          <a:xfrm>
            <a:off x="645970" y="2741882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some computational problems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EEB1F-3D8D-534F-BF9D-A38B377B46E5}"/>
              </a:ext>
            </a:extLst>
          </p:cNvPr>
          <p:cNvSpPr txBox="1"/>
          <p:nvPr/>
        </p:nvSpPr>
        <p:spPr>
          <a:xfrm>
            <a:off x="4580039" y="4542325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CNF-SAT</a:t>
            </a:r>
          </a:p>
        </p:txBody>
      </p:sp>
    </p:spTree>
    <p:extLst>
      <p:ext uri="{BB962C8B-B14F-4D97-AF65-F5344CB8AC3E}">
        <p14:creationId xmlns:p14="http://schemas.microsoft.com/office/powerpoint/2010/main" val="25442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quantum speedup is not guaranteed for all problems.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3731D-B445-A34F-991A-C3F7AD1B9452}"/>
              </a:ext>
            </a:extLst>
          </p:cNvPr>
          <p:cNvSpPr/>
          <p:nvPr/>
        </p:nvSpPr>
        <p:spPr>
          <a:xfrm>
            <a:off x="649357" y="3009825"/>
            <a:ext cx="10753364" cy="2504661"/>
          </a:xfrm>
          <a:prstGeom prst="rect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692819075">
                  <a:custGeom>
                    <a:avLst/>
                    <a:gdLst>
                      <a:gd name="connsiteX0" fmla="*/ 0 w 10753364"/>
                      <a:gd name="connsiteY0" fmla="*/ 0 h 2504661"/>
                      <a:gd name="connsiteX1" fmla="*/ 349484 w 10753364"/>
                      <a:gd name="connsiteY1" fmla="*/ 0 h 2504661"/>
                      <a:gd name="connsiteX2" fmla="*/ 1129103 w 10753364"/>
                      <a:gd name="connsiteY2" fmla="*/ 0 h 2504661"/>
                      <a:gd name="connsiteX3" fmla="*/ 1801188 w 10753364"/>
                      <a:gd name="connsiteY3" fmla="*/ 0 h 2504661"/>
                      <a:gd name="connsiteX4" fmla="*/ 2688341 w 10753364"/>
                      <a:gd name="connsiteY4" fmla="*/ 0 h 2504661"/>
                      <a:gd name="connsiteX5" fmla="*/ 3467960 w 10753364"/>
                      <a:gd name="connsiteY5" fmla="*/ 0 h 2504661"/>
                      <a:gd name="connsiteX6" fmla="*/ 4247579 w 10753364"/>
                      <a:gd name="connsiteY6" fmla="*/ 0 h 2504661"/>
                      <a:gd name="connsiteX7" fmla="*/ 5027198 w 10753364"/>
                      <a:gd name="connsiteY7" fmla="*/ 0 h 2504661"/>
                      <a:gd name="connsiteX8" fmla="*/ 5484216 w 10753364"/>
                      <a:gd name="connsiteY8" fmla="*/ 0 h 2504661"/>
                      <a:gd name="connsiteX9" fmla="*/ 6048767 w 10753364"/>
                      <a:gd name="connsiteY9" fmla="*/ 0 h 2504661"/>
                      <a:gd name="connsiteX10" fmla="*/ 6720853 w 10753364"/>
                      <a:gd name="connsiteY10" fmla="*/ 0 h 2504661"/>
                      <a:gd name="connsiteX11" fmla="*/ 7500471 w 10753364"/>
                      <a:gd name="connsiteY11" fmla="*/ 0 h 2504661"/>
                      <a:gd name="connsiteX12" fmla="*/ 8172557 w 10753364"/>
                      <a:gd name="connsiteY12" fmla="*/ 0 h 2504661"/>
                      <a:gd name="connsiteX13" fmla="*/ 8522041 w 10753364"/>
                      <a:gd name="connsiteY13" fmla="*/ 0 h 2504661"/>
                      <a:gd name="connsiteX14" fmla="*/ 9409194 w 10753364"/>
                      <a:gd name="connsiteY14" fmla="*/ 0 h 2504661"/>
                      <a:gd name="connsiteX15" fmla="*/ 9758678 w 10753364"/>
                      <a:gd name="connsiteY15" fmla="*/ 0 h 2504661"/>
                      <a:gd name="connsiteX16" fmla="*/ 10753364 w 10753364"/>
                      <a:gd name="connsiteY16" fmla="*/ 0 h 2504661"/>
                      <a:gd name="connsiteX17" fmla="*/ 10753364 w 10753364"/>
                      <a:gd name="connsiteY17" fmla="*/ 676258 h 2504661"/>
                      <a:gd name="connsiteX18" fmla="*/ 10753364 w 10753364"/>
                      <a:gd name="connsiteY18" fmla="*/ 1277377 h 2504661"/>
                      <a:gd name="connsiteX19" fmla="*/ 10753364 w 10753364"/>
                      <a:gd name="connsiteY19" fmla="*/ 1928589 h 2504661"/>
                      <a:gd name="connsiteX20" fmla="*/ 10753364 w 10753364"/>
                      <a:gd name="connsiteY20" fmla="*/ 2504661 h 2504661"/>
                      <a:gd name="connsiteX21" fmla="*/ 10296346 w 10753364"/>
                      <a:gd name="connsiteY21" fmla="*/ 2504661 h 2504661"/>
                      <a:gd name="connsiteX22" fmla="*/ 9839328 w 10753364"/>
                      <a:gd name="connsiteY22" fmla="*/ 2504661 h 2504661"/>
                      <a:gd name="connsiteX23" fmla="*/ 9382310 w 10753364"/>
                      <a:gd name="connsiteY23" fmla="*/ 2504661 h 2504661"/>
                      <a:gd name="connsiteX24" fmla="*/ 8602691 w 10753364"/>
                      <a:gd name="connsiteY24" fmla="*/ 2504661 h 2504661"/>
                      <a:gd name="connsiteX25" fmla="*/ 8253207 w 10753364"/>
                      <a:gd name="connsiteY25" fmla="*/ 2504661 h 2504661"/>
                      <a:gd name="connsiteX26" fmla="*/ 7796189 w 10753364"/>
                      <a:gd name="connsiteY26" fmla="*/ 2504661 h 2504661"/>
                      <a:gd name="connsiteX27" fmla="*/ 7231637 w 10753364"/>
                      <a:gd name="connsiteY27" fmla="*/ 2504661 h 2504661"/>
                      <a:gd name="connsiteX28" fmla="*/ 6667086 w 10753364"/>
                      <a:gd name="connsiteY28" fmla="*/ 2504661 h 2504661"/>
                      <a:gd name="connsiteX29" fmla="*/ 5779933 w 10753364"/>
                      <a:gd name="connsiteY29" fmla="*/ 2504661 h 2504661"/>
                      <a:gd name="connsiteX30" fmla="*/ 4892781 w 10753364"/>
                      <a:gd name="connsiteY30" fmla="*/ 2504661 h 2504661"/>
                      <a:gd name="connsiteX31" fmla="*/ 4113162 w 10753364"/>
                      <a:gd name="connsiteY31" fmla="*/ 2504661 h 2504661"/>
                      <a:gd name="connsiteX32" fmla="*/ 3441076 w 10753364"/>
                      <a:gd name="connsiteY32" fmla="*/ 2504661 h 2504661"/>
                      <a:gd name="connsiteX33" fmla="*/ 2661458 w 10753364"/>
                      <a:gd name="connsiteY33" fmla="*/ 2504661 h 2504661"/>
                      <a:gd name="connsiteX34" fmla="*/ 1774305 w 10753364"/>
                      <a:gd name="connsiteY34" fmla="*/ 2504661 h 2504661"/>
                      <a:gd name="connsiteX35" fmla="*/ 1424821 w 10753364"/>
                      <a:gd name="connsiteY35" fmla="*/ 2504661 h 2504661"/>
                      <a:gd name="connsiteX36" fmla="*/ 645202 w 10753364"/>
                      <a:gd name="connsiteY36" fmla="*/ 2504661 h 2504661"/>
                      <a:gd name="connsiteX37" fmla="*/ 0 w 10753364"/>
                      <a:gd name="connsiteY37" fmla="*/ 2504661 h 2504661"/>
                      <a:gd name="connsiteX38" fmla="*/ 0 w 10753364"/>
                      <a:gd name="connsiteY38" fmla="*/ 1903542 h 2504661"/>
                      <a:gd name="connsiteX39" fmla="*/ 0 w 10753364"/>
                      <a:gd name="connsiteY39" fmla="*/ 1327470 h 2504661"/>
                      <a:gd name="connsiteX40" fmla="*/ 0 w 10753364"/>
                      <a:gd name="connsiteY40" fmla="*/ 776445 h 2504661"/>
                      <a:gd name="connsiteX41" fmla="*/ 0 w 10753364"/>
                      <a:gd name="connsiteY41" fmla="*/ 0 h 2504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753364" h="2504661" extrusionOk="0">
                        <a:moveTo>
                          <a:pt x="0" y="0"/>
                        </a:moveTo>
                        <a:cubicBezTo>
                          <a:pt x="107256" y="5606"/>
                          <a:pt x="242569" y="16368"/>
                          <a:pt x="349484" y="0"/>
                        </a:cubicBezTo>
                        <a:cubicBezTo>
                          <a:pt x="456399" y="-16368"/>
                          <a:pt x="898634" y="17301"/>
                          <a:pt x="1129103" y="0"/>
                        </a:cubicBezTo>
                        <a:cubicBezTo>
                          <a:pt x="1359572" y="-17301"/>
                          <a:pt x="1512844" y="-18215"/>
                          <a:pt x="1801188" y="0"/>
                        </a:cubicBezTo>
                        <a:cubicBezTo>
                          <a:pt x="2089533" y="18215"/>
                          <a:pt x="2456020" y="-36415"/>
                          <a:pt x="2688341" y="0"/>
                        </a:cubicBezTo>
                        <a:cubicBezTo>
                          <a:pt x="2920662" y="36415"/>
                          <a:pt x="3130456" y="-37120"/>
                          <a:pt x="3467960" y="0"/>
                        </a:cubicBezTo>
                        <a:cubicBezTo>
                          <a:pt x="3805464" y="37120"/>
                          <a:pt x="3952187" y="30774"/>
                          <a:pt x="4247579" y="0"/>
                        </a:cubicBezTo>
                        <a:cubicBezTo>
                          <a:pt x="4542971" y="-30774"/>
                          <a:pt x="4663417" y="-9309"/>
                          <a:pt x="5027198" y="0"/>
                        </a:cubicBezTo>
                        <a:cubicBezTo>
                          <a:pt x="5390979" y="9309"/>
                          <a:pt x="5357574" y="8960"/>
                          <a:pt x="5484216" y="0"/>
                        </a:cubicBezTo>
                        <a:cubicBezTo>
                          <a:pt x="5610858" y="-8960"/>
                          <a:pt x="5800757" y="-11940"/>
                          <a:pt x="6048767" y="0"/>
                        </a:cubicBezTo>
                        <a:cubicBezTo>
                          <a:pt x="6296777" y="11940"/>
                          <a:pt x="6389219" y="18376"/>
                          <a:pt x="6720853" y="0"/>
                        </a:cubicBezTo>
                        <a:cubicBezTo>
                          <a:pt x="7052487" y="-18376"/>
                          <a:pt x="7252493" y="11275"/>
                          <a:pt x="7500471" y="0"/>
                        </a:cubicBezTo>
                        <a:cubicBezTo>
                          <a:pt x="7748449" y="-11275"/>
                          <a:pt x="7992853" y="-13120"/>
                          <a:pt x="8172557" y="0"/>
                        </a:cubicBezTo>
                        <a:cubicBezTo>
                          <a:pt x="8352261" y="13120"/>
                          <a:pt x="8351722" y="-13881"/>
                          <a:pt x="8522041" y="0"/>
                        </a:cubicBezTo>
                        <a:cubicBezTo>
                          <a:pt x="8692360" y="13881"/>
                          <a:pt x="9128985" y="-18666"/>
                          <a:pt x="9409194" y="0"/>
                        </a:cubicBezTo>
                        <a:cubicBezTo>
                          <a:pt x="9689403" y="18666"/>
                          <a:pt x="9674006" y="-1931"/>
                          <a:pt x="9758678" y="0"/>
                        </a:cubicBezTo>
                        <a:cubicBezTo>
                          <a:pt x="9843350" y="1931"/>
                          <a:pt x="10318621" y="-9866"/>
                          <a:pt x="10753364" y="0"/>
                        </a:cubicBezTo>
                        <a:cubicBezTo>
                          <a:pt x="10743261" y="162449"/>
                          <a:pt x="10778567" y="499322"/>
                          <a:pt x="10753364" y="676258"/>
                        </a:cubicBezTo>
                        <a:cubicBezTo>
                          <a:pt x="10728161" y="853194"/>
                          <a:pt x="10757334" y="1006994"/>
                          <a:pt x="10753364" y="1277377"/>
                        </a:cubicBezTo>
                        <a:cubicBezTo>
                          <a:pt x="10749394" y="1547760"/>
                          <a:pt x="10758984" y="1713719"/>
                          <a:pt x="10753364" y="1928589"/>
                        </a:cubicBezTo>
                        <a:cubicBezTo>
                          <a:pt x="10747744" y="2143459"/>
                          <a:pt x="10733706" y="2356625"/>
                          <a:pt x="10753364" y="2504661"/>
                        </a:cubicBezTo>
                        <a:cubicBezTo>
                          <a:pt x="10585960" y="2512327"/>
                          <a:pt x="10473823" y="2520702"/>
                          <a:pt x="10296346" y="2504661"/>
                        </a:cubicBezTo>
                        <a:cubicBezTo>
                          <a:pt x="10118869" y="2488620"/>
                          <a:pt x="9957434" y="2492007"/>
                          <a:pt x="9839328" y="2504661"/>
                        </a:cubicBezTo>
                        <a:cubicBezTo>
                          <a:pt x="9721222" y="2517315"/>
                          <a:pt x="9557696" y="2486003"/>
                          <a:pt x="9382310" y="2504661"/>
                        </a:cubicBezTo>
                        <a:cubicBezTo>
                          <a:pt x="9206924" y="2523319"/>
                          <a:pt x="8932307" y="2525835"/>
                          <a:pt x="8602691" y="2504661"/>
                        </a:cubicBezTo>
                        <a:cubicBezTo>
                          <a:pt x="8273075" y="2483487"/>
                          <a:pt x="8328166" y="2509504"/>
                          <a:pt x="8253207" y="2504661"/>
                        </a:cubicBezTo>
                        <a:cubicBezTo>
                          <a:pt x="8178248" y="2499818"/>
                          <a:pt x="7955115" y="2496057"/>
                          <a:pt x="7796189" y="2504661"/>
                        </a:cubicBezTo>
                        <a:cubicBezTo>
                          <a:pt x="7637263" y="2513265"/>
                          <a:pt x="7439756" y="2520175"/>
                          <a:pt x="7231637" y="2504661"/>
                        </a:cubicBezTo>
                        <a:cubicBezTo>
                          <a:pt x="7023518" y="2489147"/>
                          <a:pt x="6909082" y="2483023"/>
                          <a:pt x="6667086" y="2504661"/>
                        </a:cubicBezTo>
                        <a:cubicBezTo>
                          <a:pt x="6425090" y="2526299"/>
                          <a:pt x="6221419" y="2483764"/>
                          <a:pt x="5779933" y="2504661"/>
                        </a:cubicBezTo>
                        <a:cubicBezTo>
                          <a:pt x="5338447" y="2525558"/>
                          <a:pt x="5312313" y="2499771"/>
                          <a:pt x="4892781" y="2504661"/>
                        </a:cubicBezTo>
                        <a:cubicBezTo>
                          <a:pt x="4473249" y="2509551"/>
                          <a:pt x="4269968" y="2482168"/>
                          <a:pt x="4113162" y="2504661"/>
                        </a:cubicBezTo>
                        <a:cubicBezTo>
                          <a:pt x="3956356" y="2527154"/>
                          <a:pt x="3673063" y="2474382"/>
                          <a:pt x="3441076" y="2504661"/>
                        </a:cubicBezTo>
                        <a:cubicBezTo>
                          <a:pt x="3209089" y="2534940"/>
                          <a:pt x="2903009" y="2518277"/>
                          <a:pt x="2661458" y="2504661"/>
                        </a:cubicBezTo>
                        <a:cubicBezTo>
                          <a:pt x="2419907" y="2491045"/>
                          <a:pt x="2162153" y="2501648"/>
                          <a:pt x="1774305" y="2504661"/>
                        </a:cubicBezTo>
                        <a:cubicBezTo>
                          <a:pt x="1386457" y="2507674"/>
                          <a:pt x="1553380" y="2490860"/>
                          <a:pt x="1424821" y="2504661"/>
                        </a:cubicBezTo>
                        <a:cubicBezTo>
                          <a:pt x="1296262" y="2518462"/>
                          <a:pt x="922995" y="2489209"/>
                          <a:pt x="645202" y="2504661"/>
                        </a:cubicBezTo>
                        <a:cubicBezTo>
                          <a:pt x="367409" y="2520113"/>
                          <a:pt x="179706" y="2510004"/>
                          <a:pt x="0" y="2504661"/>
                        </a:cubicBezTo>
                        <a:cubicBezTo>
                          <a:pt x="-12773" y="2373428"/>
                          <a:pt x="-17586" y="2163728"/>
                          <a:pt x="0" y="1903542"/>
                        </a:cubicBezTo>
                        <a:cubicBezTo>
                          <a:pt x="17586" y="1643356"/>
                          <a:pt x="17185" y="1548503"/>
                          <a:pt x="0" y="1327470"/>
                        </a:cubicBezTo>
                        <a:cubicBezTo>
                          <a:pt x="-17185" y="1106437"/>
                          <a:pt x="-20141" y="924299"/>
                          <a:pt x="0" y="776445"/>
                        </a:cubicBezTo>
                        <a:cubicBezTo>
                          <a:pt x="20141" y="628592"/>
                          <a:pt x="22690" y="3194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1C246-E043-BE4C-AAFC-192982774633}"/>
              </a:ext>
            </a:extLst>
          </p:cNvPr>
          <p:cNvSpPr txBox="1"/>
          <p:nvPr/>
        </p:nvSpPr>
        <p:spPr>
          <a:xfrm>
            <a:off x="6433803" y="4997943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Orthogonal Vectors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AC035-E269-E74F-9A45-24C6BF6D45DF}"/>
              </a:ext>
            </a:extLst>
          </p:cNvPr>
          <p:cNvSpPr txBox="1"/>
          <p:nvPr/>
        </p:nvSpPr>
        <p:spPr>
          <a:xfrm>
            <a:off x="8537805" y="41549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Frechet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Distance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F724D-B722-AC46-9CCC-06460C43248C}"/>
              </a:ext>
            </a:extLst>
          </p:cNvPr>
          <p:cNvSpPr txBox="1"/>
          <p:nvPr/>
        </p:nvSpPr>
        <p:spPr>
          <a:xfrm>
            <a:off x="888520" y="33934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Integer Factorization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3EB39-D72C-A647-8862-02F377A535C6}"/>
              </a:ext>
            </a:extLst>
          </p:cNvPr>
          <p:cNvSpPr txBox="1"/>
          <p:nvPr/>
        </p:nvSpPr>
        <p:spPr>
          <a:xfrm>
            <a:off x="8762897" y="49106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3 Points On a Line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86C7A-E123-AA4F-8BE8-A9281CC18848}"/>
              </a:ext>
            </a:extLst>
          </p:cNvPr>
          <p:cNvSpPr txBox="1"/>
          <p:nvPr/>
        </p:nvSpPr>
        <p:spPr>
          <a:xfrm>
            <a:off x="3193172" y="39394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Longest Common Subsequence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F25C3A-90FC-C649-8594-1985D9232F80}"/>
              </a:ext>
            </a:extLst>
          </p:cNvPr>
          <p:cNvSpPr txBox="1"/>
          <p:nvPr/>
        </p:nvSpPr>
        <p:spPr>
          <a:xfrm>
            <a:off x="6983896" y="353415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Several geometry problems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FF2E6-045E-A848-A402-7E64479725CE}"/>
              </a:ext>
            </a:extLst>
          </p:cNvPr>
          <p:cNvSpPr txBox="1"/>
          <p:nvPr/>
        </p:nvSpPr>
        <p:spPr>
          <a:xfrm>
            <a:off x="789279" y="467225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Edit Distance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E4E87-91E8-8546-A38E-9BC57D084D91}"/>
              </a:ext>
            </a:extLst>
          </p:cNvPr>
          <p:cNvSpPr txBox="1"/>
          <p:nvPr/>
        </p:nvSpPr>
        <p:spPr>
          <a:xfrm>
            <a:off x="1548119" y="40659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/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CNF-SAT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blipFill>
                <a:blip r:embed="rId2"/>
                <a:stretch>
                  <a:fillRect t="-3226" r="-27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D082A4D-9D05-AA40-AC98-CED3FD0EA9AC}"/>
              </a:ext>
            </a:extLst>
          </p:cNvPr>
          <p:cNvSpPr txBox="1"/>
          <p:nvPr/>
        </p:nvSpPr>
        <p:spPr>
          <a:xfrm>
            <a:off x="4282939" y="319449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Finding triangle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0D449A-0DAA-AA45-B92F-9DB8667117DF}"/>
              </a:ext>
            </a:extLst>
          </p:cNvPr>
          <p:cNvSpPr txBox="1"/>
          <p:nvPr/>
        </p:nvSpPr>
        <p:spPr>
          <a:xfrm>
            <a:off x="9915960" y="32443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Discrete Log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D93377-6DDD-DC43-BF83-E8ACB7022C2C}"/>
              </a:ext>
            </a:extLst>
          </p:cNvPr>
          <p:cNvSpPr txBox="1"/>
          <p:nvPr/>
        </p:nvSpPr>
        <p:spPr>
          <a:xfrm>
            <a:off x="645970" y="2741882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some computational problems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EEB1F-3D8D-534F-BF9D-A38B377B46E5}"/>
              </a:ext>
            </a:extLst>
          </p:cNvPr>
          <p:cNvSpPr txBox="1"/>
          <p:nvPr/>
        </p:nvSpPr>
        <p:spPr>
          <a:xfrm>
            <a:off x="4580039" y="4542325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CNF-SAT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17D8F-8195-A84A-A3AF-3A36909C2EB5}"/>
              </a:ext>
            </a:extLst>
          </p:cNvPr>
          <p:cNvSpPr/>
          <p:nvPr/>
        </p:nvSpPr>
        <p:spPr>
          <a:xfrm>
            <a:off x="789279" y="5804452"/>
            <a:ext cx="310651" cy="2650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40F7F-DD4E-E940-8152-F2D31FD5BDDD}"/>
              </a:ext>
            </a:extLst>
          </p:cNvPr>
          <p:cNvSpPr txBox="1"/>
          <p:nvPr/>
        </p:nvSpPr>
        <p:spPr>
          <a:xfrm>
            <a:off x="1110276" y="575144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quantum speedup</a:t>
            </a:r>
          </a:p>
        </p:txBody>
      </p:sp>
    </p:spTree>
    <p:extLst>
      <p:ext uri="{BB962C8B-B14F-4D97-AF65-F5344CB8AC3E}">
        <p14:creationId xmlns:p14="http://schemas.microsoft.com/office/powerpoint/2010/main" val="32754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quantum speedup is not guaranteed for all problems.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3731D-B445-A34F-991A-C3F7AD1B9452}"/>
              </a:ext>
            </a:extLst>
          </p:cNvPr>
          <p:cNvSpPr/>
          <p:nvPr/>
        </p:nvSpPr>
        <p:spPr>
          <a:xfrm>
            <a:off x="649357" y="3009825"/>
            <a:ext cx="10753364" cy="2504661"/>
          </a:xfrm>
          <a:prstGeom prst="rect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692819075">
                  <a:custGeom>
                    <a:avLst/>
                    <a:gdLst>
                      <a:gd name="connsiteX0" fmla="*/ 0 w 10753364"/>
                      <a:gd name="connsiteY0" fmla="*/ 0 h 2504661"/>
                      <a:gd name="connsiteX1" fmla="*/ 349484 w 10753364"/>
                      <a:gd name="connsiteY1" fmla="*/ 0 h 2504661"/>
                      <a:gd name="connsiteX2" fmla="*/ 1129103 w 10753364"/>
                      <a:gd name="connsiteY2" fmla="*/ 0 h 2504661"/>
                      <a:gd name="connsiteX3" fmla="*/ 1801188 w 10753364"/>
                      <a:gd name="connsiteY3" fmla="*/ 0 h 2504661"/>
                      <a:gd name="connsiteX4" fmla="*/ 2688341 w 10753364"/>
                      <a:gd name="connsiteY4" fmla="*/ 0 h 2504661"/>
                      <a:gd name="connsiteX5" fmla="*/ 3467960 w 10753364"/>
                      <a:gd name="connsiteY5" fmla="*/ 0 h 2504661"/>
                      <a:gd name="connsiteX6" fmla="*/ 4247579 w 10753364"/>
                      <a:gd name="connsiteY6" fmla="*/ 0 h 2504661"/>
                      <a:gd name="connsiteX7" fmla="*/ 5027198 w 10753364"/>
                      <a:gd name="connsiteY7" fmla="*/ 0 h 2504661"/>
                      <a:gd name="connsiteX8" fmla="*/ 5484216 w 10753364"/>
                      <a:gd name="connsiteY8" fmla="*/ 0 h 2504661"/>
                      <a:gd name="connsiteX9" fmla="*/ 6048767 w 10753364"/>
                      <a:gd name="connsiteY9" fmla="*/ 0 h 2504661"/>
                      <a:gd name="connsiteX10" fmla="*/ 6720853 w 10753364"/>
                      <a:gd name="connsiteY10" fmla="*/ 0 h 2504661"/>
                      <a:gd name="connsiteX11" fmla="*/ 7500471 w 10753364"/>
                      <a:gd name="connsiteY11" fmla="*/ 0 h 2504661"/>
                      <a:gd name="connsiteX12" fmla="*/ 8172557 w 10753364"/>
                      <a:gd name="connsiteY12" fmla="*/ 0 h 2504661"/>
                      <a:gd name="connsiteX13" fmla="*/ 8522041 w 10753364"/>
                      <a:gd name="connsiteY13" fmla="*/ 0 h 2504661"/>
                      <a:gd name="connsiteX14" fmla="*/ 9409194 w 10753364"/>
                      <a:gd name="connsiteY14" fmla="*/ 0 h 2504661"/>
                      <a:gd name="connsiteX15" fmla="*/ 9758678 w 10753364"/>
                      <a:gd name="connsiteY15" fmla="*/ 0 h 2504661"/>
                      <a:gd name="connsiteX16" fmla="*/ 10753364 w 10753364"/>
                      <a:gd name="connsiteY16" fmla="*/ 0 h 2504661"/>
                      <a:gd name="connsiteX17" fmla="*/ 10753364 w 10753364"/>
                      <a:gd name="connsiteY17" fmla="*/ 676258 h 2504661"/>
                      <a:gd name="connsiteX18" fmla="*/ 10753364 w 10753364"/>
                      <a:gd name="connsiteY18" fmla="*/ 1277377 h 2504661"/>
                      <a:gd name="connsiteX19" fmla="*/ 10753364 w 10753364"/>
                      <a:gd name="connsiteY19" fmla="*/ 1928589 h 2504661"/>
                      <a:gd name="connsiteX20" fmla="*/ 10753364 w 10753364"/>
                      <a:gd name="connsiteY20" fmla="*/ 2504661 h 2504661"/>
                      <a:gd name="connsiteX21" fmla="*/ 10296346 w 10753364"/>
                      <a:gd name="connsiteY21" fmla="*/ 2504661 h 2504661"/>
                      <a:gd name="connsiteX22" fmla="*/ 9839328 w 10753364"/>
                      <a:gd name="connsiteY22" fmla="*/ 2504661 h 2504661"/>
                      <a:gd name="connsiteX23" fmla="*/ 9382310 w 10753364"/>
                      <a:gd name="connsiteY23" fmla="*/ 2504661 h 2504661"/>
                      <a:gd name="connsiteX24" fmla="*/ 8602691 w 10753364"/>
                      <a:gd name="connsiteY24" fmla="*/ 2504661 h 2504661"/>
                      <a:gd name="connsiteX25" fmla="*/ 8253207 w 10753364"/>
                      <a:gd name="connsiteY25" fmla="*/ 2504661 h 2504661"/>
                      <a:gd name="connsiteX26" fmla="*/ 7796189 w 10753364"/>
                      <a:gd name="connsiteY26" fmla="*/ 2504661 h 2504661"/>
                      <a:gd name="connsiteX27" fmla="*/ 7231637 w 10753364"/>
                      <a:gd name="connsiteY27" fmla="*/ 2504661 h 2504661"/>
                      <a:gd name="connsiteX28" fmla="*/ 6667086 w 10753364"/>
                      <a:gd name="connsiteY28" fmla="*/ 2504661 h 2504661"/>
                      <a:gd name="connsiteX29" fmla="*/ 5779933 w 10753364"/>
                      <a:gd name="connsiteY29" fmla="*/ 2504661 h 2504661"/>
                      <a:gd name="connsiteX30" fmla="*/ 4892781 w 10753364"/>
                      <a:gd name="connsiteY30" fmla="*/ 2504661 h 2504661"/>
                      <a:gd name="connsiteX31" fmla="*/ 4113162 w 10753364"/>
                      <a:gd name="connsiteY31" fmla="*/ 2504661 h 2504661"/>
                      <a:gd name="connsiteX32" fmla="*/ 3441076 w 10753364"/>
                      <a:gd name="connsiteY32" fmla="*/ 2504661 h 2504661"/>
                      <a:gd name="connsiteX33" fmla="*/ 2661458 w 10753364"/>
                      <a:gd name="connsiteY33" fmla="*/ 2504661 h 2504661"/>
                      <a:gd name="connsiteX34" fmla="*/ 1774305 w 10753364"/>
                      <a:gd name="connsiteY34" fmla="*/ 2504661 h 2504661"/>
                      <a:gd name="connsiteX35" fmla="*/ 1424821 w 10753364"/>
                      <a:gd name="connsiteY35" fmla="*/ 2504661 h 2504661"/>
                      <a:gd name="connsiteX36" fmla="*/ 645202 w 10753364"/>
                      <a:gd name="connsiteY36" fmla="*/ 2504661 h 2504661"/>
                      <a:gd name="connsiteX37" fmla="*/ 0 w 10753364"/>
                      <a:gd name="connsiteY37" fmla="*/ 2504661 h 2504661"/>
                      <a:gd name="connsiteX38" fmla="*/ 0 w 10753364"/>
                      <a:gd name="connsiteY38" fmla="*/ 1903542 h 2504661"/>
                      <a:gd name="connsiteX39" fmla="*/ 0 w 10753364"/>
                      <a:gd name="connsiteY39" fmla="*/ 1327470 h 2504661"/>
                      <a:gd name="connsiteX40" fmla="*/ 0 w 10753364"/>
                      <a:gd name="connsiteY40" fmla="*/ 776445 h 2504661"/>
                      <a:gd name="connsiteX41" fmla="*/ 0 w 10753364"/>
                      <a:gd name="connsiteY41" fmla="*/ 0 h 2504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753364" h="2504661" extrusionOk="0">
                        <a:moveTo>
                          <a:pt x="0" y="0"/>
                        </a:moveTo>
                        <a:cubicBezTo>
                          <a:pt x="107256" y="5606"/>
                          <a:pt x="242569" y="16368"/>
                          <a:pt x="349484" y="0"/>
                        </a:cubicBezTo>
                        <a:cubicBezTo>
                          <a:pt x="456399" y="-16368"/>
                          <a:pt x="898634" y="17301"/>
                          <a:pt x="1129103" y="0"/>
                        </a:cubicBezTo>
                        <a:cubicBezTo>
                          <a:pt x="1359572" y="-17301"/>
                          <a:pt x="1512844" y="-18215"/>
                          <a:pt x="1801188" y="0"/>
                        </a:cubicBezTo>
                        <a:cubicBezTo>
                          <a:pt x="2089533" y="18215"/>
                          <a:pt x="2456020" y="-36415"/>
                          <a:pt x="2688341" y="0"/>
                        </a:cubicBezTo>
                        <a:cubicBezTo>
                          <a:pt x="2920662" y="36415"/>
                          <a:pt x="3130456" y="-37120"/>
                          <a:pt x="3467960" y="0"/>
                        </a:cubicBezTo>
                        <a:cubicBezTo>
                          <a:pt x="3805464" y="37120"/>
                          <a:pt x="3952187" y="30774"/>
                          <a:pt x="4247579" y="0"/>
                        </a:cubicBezTo>
                        <a:cubicBezTo>
                          <a:pt x="4542971" y="-30774"/>
                          <a:pt x="4663417" y="-9309"/>
                          <a:pt x="5027198" y="0"/>
                        </a:cubicBezTo>
                        <a:cubicBezTo>
                          <a:pt x="5390979" y="9309"/>
                          <a:pt x="5357574" y="8960"/>
                          <a:pt x="5484216" y="0"/>
                        </a:cubicBezTo>
                        <a:cubicBezTo>
                          <a:pt x="5610858" y="-8960"/>
                          <a:pt x="5800757" y="-11940"/>
                          <a:pt x="6048767" y="0"/>
                        </a:cubicBezTo>
                        <a:cubicBezTo>
                          <a:pt x="6296777" y="11940"/>
                          <a:pt x="6389219" y="18376"/>
                          <a:pt x="6720853" y="0"/>
                        </a:cubicBezTo>
                        <a:cubicBezTo>
                          <a:pt x="7052487" y="-18376"/>
                          <a:pt x="7252493" y="11275"/>
                          <a:pt x="7500471" y="0"/>
                        </a:cubicBezTo>
                        <a:cubicBezTo>
                          <a:pt x="7748449" y="-11275"/>
                          <a:pt x="7992853" y="-13120"/>
                          <a:pt x="8172557" y="0"/>
                        </a:cubicBezTo>
                        <a:cubicBezTo>
                          <a:pt x="8352261" y="13120"/>
                          <a:pt x="8351722" y="-13881"/>
                          <a:pt x="8522041" y="0"/>
                        </a:cubicBezTo>
                        <a:cubicBezTo>
                          <a:pt x="8692360" y="13881"/>
                          <a:pt x="9128985" y="-18666"/>
                          <a:pt x="9409194" y="0"/>
                        </a:cubicBezTo>
                        <a:cubicBezTo>
                          <a:pt x="9689403" y="18666"/>
                          <a:pt x="9674006" y="-1931"/>
                          <a:pt x="9758678" y="0"/>
                        </a:cubicBezTo>
                        <a:cubicBezTo>
                          <a:pt x="9843350" y="1931"/>
                          <a:pt x="10318621" y="-9866"/>
                          <a:pt x="10753364" y="0"/>
                        </a:cubicBezTo>
                        <a:cubicBezTo>
                          <a:pt x="10743261" y="162449"/>
                          <a:pt x="10778567" y="499322"/>
                          <a:pt x="10753364" y="676258"/>
                        </a:cubicBezTo>
                        <a:cubicBezTo>
                          <a:pt x="10728161" y="853194"/>
                          <a:pt x="10757334" y="1006994"/>
                          <a:pt x="10753364" y="1277377"/>
                        </a:cubicBezTo>
                        <a:cubicBezTo>
                          <a:pt x="10749394" y="1547760"/>
                          <a:pt x="10758984" y="1713719"/>
                          <a:pt x="10753364" y="1928589"/>
                        </a:cubicBezTo>
                        <a:cubicBezTo>
                          <a:pt x="10747744" y="2143459"/>
                          <a:pt x="10733706" y="2356625"/>
                          <a:pt x="10753364" y="2504661"/>
                        </a:cubicBezTo>
                        <a:cubicBezTo>
                          <a:pt x="10585960" y="2512327"/>
                          <a:pt x="10473823" y="2520702"/>
                          <a:pt x="10296346" y="2504661"/>
                        </a:cubicBezTo>
                        <a:cubicBezTo>
                          <a:pt x="10118869" y="2488620"/>
                          <a:pt x="9957434" y="2492007"/>
                          <a:pt x="9839328" y="2504661"/>
                        </a:cubicBezTo>
                        <a:cubicBezTo>
                          <a:pt x="9721222" y="2517315"/>
                          <a:pt x="9557696" y="2486003"/>
                          <a:pt x="9382310" y="2504661"/>
                        </a:cubicBezTo>
                        <a:cubicBezTo>
                          <a:pt x="9206924" y="2523319"/>
                          <a:pt x="8932307" y="2525835"/>
                          <a:pt x="8602691" y="2504661"/>
                        </a:cubicBezTo>
                        <a:cubicBezTo>
                          <a:pt x="8273075" y="2483487"/>
                          <a:pt x="8328166" y="2509504"/>
                          <a:pt x="8253207" y="2504661"/>
                        </a:cubicBezTo>
                        <a:cubicBezTo>
                          <a:pt x="8178248" y="2499818"/>
                          <a:pt x="7955115" y="2496057"/>
                          <a:pt x="7796189" y="2504661"/>
                        </a:cubicBezTo>
                        <a:cubicBezTo>
                          <a:pt x="7637263" y="2513265"/>
                          <a:pt x="7439756" y="2520175"/>
                          <a:pt x="7231637" y="2504661"/>
                        </a:cubicBezTo>
                        <a:cubicBezTo>
                          <a:pt x="7023518" y="2489147"/>
                          <a:pt x="6909082" y="2483023"/>
                          <a:pt x="6667086" y="2504661"/>
                        </a:cubicBezTo>
                        <a:cubicBezTo>
                          <a:pt x="6425090" y="2526299"/>
                          <a:pt x="6221419" y="2483764"/>
                          <a:pt x="5779933" y="2504661"/>
                        </a:cubicBezTo>
                        <a:cubicBezTo>
                          <a:pt x="5338447" y="2525558"/>
                          <a:pt x="5312313" y="2499771"/>
                          <a:pt x="4892781" y="2504661"/>
                        </a:cubicBezTo>
                        <a:cubicBezTo>
                          <a:pt x="4473249" y="2509551"/>
                          <a:pt x="4269968" y="2482168"/>
                          <a:pt x="4113162" y="2504661"/>
                        </a:cubicBezTo>
                        <a:cubicBezTo>
                          <a:pt x="3956356" y="2527154"/>
                          <a:pt x="3673063" y="2474382"/>
                          <a:pt x="3441076" y="2504661"/>
                        </a:cubicBezTo>
                        <a:cubicBezTo>
                          <a:pt x="3209089" y="2534940"/>
                          <a:pt x="2903009" y="2518277"/>
                          <a:pt x="2661458" y="2504661"/>
                        </a:cubicBezTo>
                        <a:cubicBezTo>
                          <a:pt x="2419907" y="2491045"/>
                          <a:pt x="2162153" y="2501648"/>
                          <a:pt x="1774305" y="2504661"/>
                        </a:cubicBezTo>
                        <a:cubicBezTo>
                          <a:pt x="1386457" y="2507674"/>
                          <a:pt x="1553380" y="2490860"/>
                          <a:pt x="1424821" y="2504661"/>
                        </a:cubicBezTo>
                        <a:cubicBezTo>
                          <a:pt x="1296262" y="2518462"/>
                          <a:pt x="922995" y="2489209"/>
                          <a:pt x="645202" y="2504661"/>
                        </a:cubicBezTo>
                        <a:cubicBezTo>
                          <a:pt x="367409" y="2520113"/>
                          <a:pt x="179706" y="2510004"/>
                          <a:pt x="0" y="2504661"/>
                        </a:cubicBezTo>
                        <a:cubicBezTo>
                          <a:pt x="-12773" y="2373428"/>
                          <a:pt x="-17586" y="2163728"/>
                          <a:pt x="0" y="1903542"/>
                        </a:cubicBezTo>
                        <a:cubicBezTo>
                          <a:pt x="17586" y="1643356"/>
                          <a:pt x="17185" y="1548503"/>
                          <a:pt x="0" y="1327470"/>
                        </a:cubicBezTo>
                        <a:cubicBezTo>
                          <a:pt x="-17185" y="1106437"/>
                          <a:pt x="-20141" y="924299"/>
                          <a:pt x="0" y="776445"/>
                        </a:cubicBezTo>
                        <a:cubicBezTo>
                          <a:pt x="20141" y="628592"/>
                          <a:pt x="22690" y="3194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1C246-E043-BE4C-AAFC-192982774633}"/>
              </a:ext>
            </a:extLst>
          </p:cNvPr>
          <p:cNvSpPr txBox="1"/>
          <p:nvPr/>
        </p:nvSpPr>
        <p:spPr>
          <a:xfrm>
            <a:off x="6433803" y="4997943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Orthogonal Vectors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AC035-E269-E74F-9A45-24C6BF6D45DF}"/>
              </a:ext>
            </a:extLst>
          </p:cNvPr>
          <p:cNvSpPr txBox="1"/>
          <p:nvPr/>
        </p:nvSpPr>
        <p:spPr>
          <a:xfrm>
            <a:off x="8537805" y="41549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Frechet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Distance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F724D-B722-AC46-9CCC-06460C43248C}"/>
              </a:ext>
            </a:extLst>
          </p:cNvPr>
          <p:cNvSpPr txBox="1"/>
          <p:nvPr/>
        </p:nvSpPr>
        <p:spPr>
          <a:xfrm>
            <a:off x="888520" y="33934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Integer Factorization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3EB39-D72C-A647-8862-02F377A535C6}"/>
              </a:ext>
            </a:extLst>
          </p:cNvPr>
          <p:cNvSpPr txBox="1"/>
          <p:nvPr/>
        </p:nvSpPr>
        <p:spPr>
          <a:xfrm>
            <a:off x="8762897" y="49106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 Points On a Line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86C7A-E123-AA4F-8BE8-A9281CC18848}"/>
              </a:ext>
            </a:extLst>
          </p:cNvPr>
          <p:cNvSpPr txBox="1"/>
          <p:nvPr/>
        </p:nvSpPr>
        <p:spPr>
          <a:xfrm>
            <a:off x="3193172" y="39394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Longest Common Subsequence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F25C3A-90FC-C649-8594-1985D9232F80}"/>
              </a:ext>
            </a:extLst>
          </p:cNvPr>
          <p:cNvSpPr txBox="1"/>
          <p:nvPr/>
        </p:nvSpPr>
        <p:spPr>
          <a:xfrm>
            <a:off x="6983896" y="353415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Several geometry problems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FF2E6-045E-A848-A402-7E64479725CE}"/>
              </a:ext>
            </a:extLst>
          </p:cNvPr>
          <p:cNvSpPr txBox="1"/>
          <p:nvPr/>
        </p:nvSpPr>
        <p:spPr>
          <a:xfrm>
            <a:off x="789279" y="467225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Edit Distance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E4E87-91E8-8546-A38E-9BC57D084D91}"/>
              </a:ext>
            </a:extLst>
          </p:cNvPr>
          <p:cNvSpPr txBox="1"/>
          <p:nvPr/>
        </p:nvSpPr>
        <p:spPr>
          <a:xfrm>
            <a:off x="1548119" y="40659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/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CNF-SAT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6A14A5-31CD-0C47-92F8-6EA16E35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blipFill>
                <a:blip r:embed="rId2"/>
                <a:stretch>
                  <a:fillRect t="-3226" r="-27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D082A4D-9D05-AA40-AC98-CED3FD0EA9AC}"/>
              </a:ext>
            </a:extLst>
          </p:cNvPr>
          <p:cNvSpPr txBox="1"/>
          <p:nvPr/>
        </p:nvSpPr>
        <p:spPr>
          <a:xfrm>
            <a:off x="4282939" y="319449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Finding triangle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0D449A-0DAA-AA45-B92F-9DB8667117DF}"/>
              </a:ext>
            </a:extLst>
          </p:cNvPr>
          <p:cNvSpPr txBox="1"/>
          <p:nvPr/>
        </p:nvSpPr>
        <p:spPr>
          <a:xfrm>
            <a:off x="9915960" y="32443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Discrete Log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D93377-6DDD-DC43-BF83-E8ACB7022C2C}"/>
              </a:ext>
            </a:extLst>
          </p:cNvPr>
          <p:cNvSpPr txBox="1"/>
          <p:nvPr/>
        </p:nvSpPr>
        <p:spPr>
          <a:xfrm>
            <a:off x="645970" y="2741882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some computational problems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EEB1F-3D8D-534F-BF9D-A38B377B46E5}"/>
              </a:ext>
            </a:extLst>
          </p:cNvPr>
          <p:cNvSpPr txBox="1"/>
          <p:nvPr/>
        </p:nvSpPr>
        <p:spPr>
          <a:xfrm>
            <a:off x="4580039" y="4542325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CNF-SAT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17D8F-8195-A84A-A3AF-3A36909C2EB5}"/>
              </a:ext>
            </a:extLst>
          </p:cNvPr>
          <p:cNvSpPr/>
          <p:nvPr/>
        </p:nvSpPr>
        <p:spPr>
          <a:xfrm>
            <a:off x="789279" y="5804452"/>
            <a:ext cx="310651" cy="2650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40F7F-DD4E-E940-8152-F2D31FD5BDDD}"/>
              </a:ext>
            </a:extLst>
          </p:cNvPr>
          <p:cNvSpPr txBox="1"/>
          <p:nvPr/>
        </p:nvSpPr>
        <p:spPr>
          <a:xfrm>
            <a:off x="1110276" y="575144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quantum speedup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87DB9-D1ED-C44D-B861-7BD0CB26332D}"/>
              </a:ext>
            </a:extLst>
          </p:cNvPr>
          <p:cNvSpPr/>
          <p:nvPr/>
        </p:nvSpPr>
        <p:spPr>
          <a:xfrm>
            <a:off x="4778066" y="5804452"/>
            <a:ext cx="310651" cy="2650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4C808-A153-2C4D-8642-8BA4871B74A4}"/>
              </a:ext>
            </a:extLst>
          </p:cNvPr>
          <p:cNvSpPr txBox="1"/>
          <p:nvPr/>
        </p:nvSpPr>
        <p:spPr>
          <a:xfrm>
            <a:off x="5087280" y="574798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quantum speedup</a:t>
            </a:r>
          </a:p>
        </p:txBody>
      </p:sp>
    </p:spTree>
    <p:extLst>
      <p:ext uri="{BB962C8B-B14F-4D97-AF65-F5344CB8AC3E}">
        <p14:creationId xmlns:p14="http://schemas.microsoft.com/office/powerpoint/2010/main" val="3986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2ED-EF6B-1A41-97D6-5C8642E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133289"/>
            <a:ext cx="9601200" cy="821364"/>
          </a:xfrm>
        </p:spPr>
        <p:txBody>
          <a:bodyPr/>
          <a:lstStyle/>
          <a:p>
            <a:r>
              <a:rPr lang="en-US" dirty="0"/>
              <a:t>How useful are Quantum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F096-F9AF-F847-9470-CAFEF51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293199"/>
            <a:ext cx="11092068" cy="145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Quantum computers are a more powerful model of computation than classical computers.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quantum speedup is not guaranteed for all problems.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825FA-6281-9F4B-BDE5-5C76D7CEC0B5}"/>
              </a:ext>
            </a:extLst>
          </p:cNvPr>
          <p:cNvSpPr/>
          <p:nvPr/>
        </p:nvSpPr>
        <p:spPr>
          <a:xfrm>
            <a:off x="649357" y="3009825"/>
            <a:ext cx="10753364" cy="2504661"/>
          </a:xfrm>
          <a:prstGeom prst="rect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692819075">
                  <a:custGeom>
                    <a:avLst/>
                    <a:gdLst>
                      <a:gd name="connsiteX0" fmla="*/ 0 w 10753364"/>
                      <a:gd name="connsiteY0" fmla="*/ 0 h 2504661"/>
                      <a:gd name="connsiteX1" fmla="*/ 349484 w 10753364"/>
                      <a:gd name="connsiteY1" fmla="*/ 0 h 2504661"/>
                      <a:gd name="connsiteX2" fmla="*/ 1129103 w 10753364"/>
                      <a:gd name="connsiteY2" fmla="*/ 0 h 2504661"/>
                      <a:gd name="connsiteX3" fmla="*/ 1801188 w 10753364"/>
                      <a:gd name="connsiteY3" fmla="*/ 0 h 2504661"/>
                      <a:gd name="connsiteX4" fmla="*/ 2688341 w 10753364"/>
                      <a:gd name="connsiteY4" fmla="*/ 0 h 2504661"/>
                      <a:gd name="connsiteX5" fmla="*/ 3467960 w 10753364"/>
                      <a:gd name="connsiteY5" fmla="*/ 0 h 2504661"/>
                      <a:gd name="connsiteX6" fmla="*/ 4247579 w 10753364"/>
                      <a:gd name="connsiteY6" fmla="*/ 0 h 2504661"/>
                      <a:gd name="connsiteX7" fmla="*/ 5027198 w 10753364"/>
                      <a:gd name="connsiteY7" fmla="*/ 0 h 2504661"/>
                      <a:gd name="connsiteX8" fmla="*/ 5484216 w 10753364"/>
                      <a:gd name="connsiteY8" fmla="*/ 0 h 2504661"/>
                      <a:gd name="connsiteX9" fmla="*/ 6048767 w 10753364"/>
                      <a:gd name="connsiteY9" fmla="*/ 0 h 2504661"/>
                      <a:gd name="connsiteX10" fmla="*/ 6720853 w 10753364"/>
                      <a:gd name="connsiteY10" fmla="*/ 0 h 2504661"/>
                      <a:gd name="connsiteX11" fmla="*/ 7500471 w 10753364"/>
                      <a:gd name="connsiteY11" fmla="*/ 0 h 2504661"/>
                      <a:gd name="connsiteX12" fmla="*/ 8172557 w 10753364"/>
                      <a:gd name="connsiteY12" fmla="*/ 0 h 2504661"/>
                      <a:gd name="connsiteX13" fmla="*/ 8522041 w 10753364"/>
                      <a:gd name="connsiteY13" fmla="*/ 0 h 2504661"/>
                      <a:gd name="connsiteX14" fmla="*/ 9409194 w 10753364"/>
                      <a:gd name="connsiteY14" fmla="*/ 0 h 2504661"/>
                      <a:gd name="connsiteX15" fmla="*/ 9758678 w 10753364"/>
                      <a:gd name="connsiteY15" fmla="*/ 0 h 2504661"/>
                      <a:gd name="connsiteX16" fmla="*/ 10753364 w 10753364"/>
                      <a:gd name="connsiteY16" fmla="*/ 0 h 2504661"/>
                      <a:gd name="connsiteX17" fmla="*/ 10753364 w 10753364"/>
                      <a:gd name="connsiteY17" fmla="*/ 676258 h 2504661"/>
                      <a:gd name="connsiteX18" fmla="*/ 10753364 w 10753364"/>
                      <a:gd name="connsiteY18" fmla="*/ 1277377 h 2504661"/>
                      <a:gd name="connsiteX19" fmla="*/ 10753364 w 10753364"/>
                      <a:gd name="connsiteY19" fmla="*/ 1928589 h 2504661"/>
                      <a:gd name="connsiteX20" fmla="*/ 10753364 w 10753364"/>
                      <a:gd name="connsiteY20" fmla="*/ 2504661 h 2504661"/>
                      <a:gd name="connsiteX21" fmla="*/ 10296346 w 10753364"/>
                      <a:gd name="connsiteY21" fmla="*/ 2504661 h 2504661"/>
                      <a:gd name="connsiteX22" fmla="*/ 9839328 w 10753364"/>
                      <a:gd name="connsiteY22" fmla="*/ 2504661 h 2504661"/>
                      <a:gd name="connsiteX23" fmla="*/ 9382310 w 10753364"/>
                      <a:gd name="connsiteY23" fmla="*/ 2504661 h 2504661"/>
                      <a:gd name="connsiteX24" fmla="*/ 8602691 w 10753364"/>
                      <a:gd name="connsiteY24" fmla="*/ 2504661 h 2504661"/>
                      <a:gd name="connsiteX25" fmla="*/ 8253207 w 10753364"/>
                      <a:gd name="connsiteY25" fmla="*/ 2504661 h 2504661"/>
                      <a:gd name="connsiteX26" fmla="*/ 7796189 w 10753364"/>
                      <a:gd name="connsiteY26" fmla="*/ 2504661 h 2504661"/>
                      <a:gd name="connsiteX27" fmla="*/ 7231637 w 10753364"/>
                      <a:gd name="connsiteY27" fmla="*/ 2504661 h 2504661"/>
                      <a:gd name="connsiteX28" fmla="*/ 6667086 w 10753364"/>
                      <a:gd name="connsiteY28" fmla="*/ 2504661 h 2504661"/>
                      <a:gd name="connsiteX29" fmla="*/ 5779933 w 10753364"/>
                      <a:gd name="connsiteY29" fmla="*/ 2504661 h 2504661"/>
                      <a:gd name="connsiteX30" fmla="*/ 4892781 w 10753364"/>
                      <a:gd name="connsiteY30" fmla="*/ 2504661 h 2504661"/>
                      <a:gd name="connsiteX31" fmla="*/ 4113162 w 10753364"/>
                      <a:gd name="connsiteY31" fmla="*/ 2504661 h 2504661"/>
                      <a:gd name="connsiteX32" fmla="*/ 3441076 w 10753364"/>
                      <a:gd name="connsiteY32" fmla="*/ 2504661 h 2504661"/>
                      <a:gd name="connsiteX33" fmla="*/ 2661458 w 10753364"/>
                      <a:gd name="connsiteY33" fmla="*/ 2504661 h 2504661"/>
                      <a:gd name="connsiteX34" fmla="*/ 1774305 w 10753364"/>
                      <a:gd name="connsiteY34" fmla="*/ 2504661 h 2504661"/>
                      <a:gd name="connsiteX35" fmla="*/ 1424821 w 10753364"/>
                      <a:gd name="connsiteY35" fmla="*/ 2504661 h 2504661"/>
                      <a:gd name="connsiteX36" fmla="*/ 645202 w 10753364"/>
                      <a:gd name="connsiteY36" fmla="*/ 2504661 h 2504661"/>
                      <a:gd name="connsiteX37" fmla="*/ 0 w 10753364"/>
                      <a:gd name="connsiteY37" fmla="*/ 2504661 h 2504661"/>
                      <a:gd name="connsiteX38" fmla="*/ 0 w 10753364"/>
                      <a:gd name="connsiteY38" fmla="*/ 1903542 h 2504661"/>
                      <a:gd name="connsiteX39" fmla="*/ 0 w 10753364"/>
                      <a:gd name="connsiteY39" fmla="*/ 1327470 h 2504661"/>
                      <a:gd name="connsiteX40" fmla="*/ 0 w 10753364"/>
                      <a:gd name="connsiteY40" fmla="*/ 776445 h 2504661"/>
                      <a:gd name="connsiteX41" fmla="*/ 0 w 10753364"/>
                      <a:gd name="connsiteY41" fmla="*/ 0 h 2504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753364" h="2504661" extrusionOk="0">
                        <a:moveTo>
                          <a:pt x="0" y="0"/>
                        </a:moveTo>
                        <a:cubicBezTo>
                          <a:pt x="107256" y="5606"/>
                          <a:pt x="242569" y="16368"/>
                          <a:pt x="349484" y="0"/>
                        </a:cubicBezTo>
                        <a:cubicBezTo>
                          <a:pt x="456399" y="-16368"/>
                          <a:pt x="898634" y="17301"/>
                          <a:pt x="1129103" y="0"/>
                        </a:cubicBezTo>
                        <a:cubicBezTo>
                          <a:pt x="1359572" y="-17301"/>
                          <a:pt x="1512844" y="-18215"/>
                          <a:pt x="1801188" y="0"/>
                        </a:cubicBezTo>
                        <a:cubicBezTo>
                          <a:pt x="2089533" y="18215"/>
                          <a:pt x="2456020" y="-36415"/>
                          <a:pt x="2688341" y="0"/>
                        </a:cubicBezTo>
                        <a:cubicBezTo>
                          <a:pt x="2920662" y="36415"/>
                          <a:pt x="3130456" y="-37120"/>
                          <a:pt x="3467960" y="0"/>
                        </a:cubicBezTo>
                        <a:cubicBezTo>
                          <a:pt x="3805464" y="37120"/>
                          <a:pt x="3952187" y="30774"/>
                          <a:pt x="4247579" y="0"/>
                        </a:cubicBezTo>
                        <a:cubicBezTo>
                          <a:pt x="4542971" y="-30774"/>
                          <a:pt x="4663417" y="-9309"/>
                          <a:pt x="5027198" y="0"/>
                        </a:cubicBezTo>
                        <a:cubicBezTo>
                          <a:pt x="5390979" y="9309"/>
                          <a:pt x="5357574" y="8960"/>
                          <a:pt x="5484216" y="0"/>
                        </a:cubicBezTo>
                        <a:cubicBezTo>
                          <a:pt x="5610858" y="-8960"/>
                          <a:pt x="5800757" y="-11940"/>
                          <a:pt x="6048767" y="0"/>
                        </a:cubicBezTo>
                        <a:cubicBezTo>
                          <a:pt x="6296777" y="11940"/>
                          <a:pt x="6389219" y="18376"/>
                          <a:pt x="6720853" y="0"/>
                        </a:cubicBezTo>
                        <a:cubicBezTo>
                          <a:pt x="7052487" y="-18376"/>
                          <a:pt x="7252493" y="11275"/>
                          <a:pt x="7500471" y="0"/>
                        </a:cubicBezTo>
                        <a:cubicBezTo>
                          <a:pt x="7748449" y="-11275"/>
                          <a:pt x="7992853" y="-13120"/>
                          <a:pt x="8172557" y="0"/>
                        </a:cubicBezTo>
                        <a:cubicBezTo>
                          <a:pt x="8352261" y="13120"/>
                          <a:pt x="8351722" y="-13881"/>
                          <a:pt x="8522041" y="0"/>
                        </a:cubicBezTo>
                        <a:cubicBezTo>
                          <a:pt x="8692360" y="13881"/>
                          <a:pt x="9128985" y="-18666"/>
                          <a:pt x="9409194" y="0"/>
                        </a:cubicBezTo>
                        <a:cubicBezTo>
                          <a:pt x="9689403" y="18666"/>
                          <a:pt x="9674006" y="-1931"/>
                          <a:pt x="9758678" y="0"/>
                        </a:cubicBezTo>
                        <a:cubicBezTo>
                          <a:pt x="9843350" y="1931"/>
                          <a:pt x="10318621" y="-9866"/>
                          <a:pt x="10753364" y="0"/>
                        </a:cubicBezTo>
                        <a:cubicBezTo>
                          <a:pt x="10743261" y="162449"/>
                          <a:pt x="10778567" y="499322"/>
                          <a:pt x="10753364" y="676258"/>
                        </a:cubicBezTo>
                        <a:cubicBezTo>
                          <a:pt x="10728161" y="853194"/>
                          <a:pt x="10757334" y="1006994"/>
                          <a:pt x="10753364" y="1277377"/>
                        </a:cubicBezTo>
                        <a:cubicBezTo>
                          <a:pt x="10749394" y="1547760"/>
                          <a:pt x="10758984" y="1713719"/>
                          <a:pt x="10753364" y="1928589"/>
                        </a:cubicBezTo>
                        <a:cubicBezTo>
                          <a:pt x="10747744" y="2143459"/>
                          <a:pt x="10733706" y="2356625"/>
                          <a:pt x="10753364" y="2504661"/>
                        </a:cubicBezTo>
                        <a:cubicBezTo>
                          <a:pt x="10585960" y="2512327"/>
                          <a:pt x="10473823" y="2520702"/>
                          <a:pt x="10296346" y="2504661"/>
                        </a:cubicBezTo>
                        <a:cubicBezTo>
                          <a:pt x="10118869" y="2488620"/>
                          <a:pt x="9957434" y="2492007"/>
                          <a:pt x="9839328" y="2504661"/>
                        </a:cubicBezTo>
                        <a:cubicBezTo>
                          <a:pt x="9721222" y="2517315"/>
                          <a:pt x="9557696" y="2486003"/>
                          <a:pt x="9382310" y="2504661"/>
                        </a:cubicBezTo>
                        <a:cubicBezTo>
                          <a:pt x="9206924" y="2523319"/>
                          <a:pt x="8932307" y="2525835"/>
                          <a:pt x="8602691" y="2504661"/>
                        </a:cubicBezTo>
                        <a:cubicBezTo>
                          <a:pt x="8273075" y="2483487"/>
                          <a:pt x="8328166" y="2509504"/>
                          <a:pt x="8253207" y="2504661"/>
                        </a:cubicBezTo>
                        <a:cubicBezTo>
                          <a:pt x="8178248" y="2499818"/>
                          <a:pt x="7955115" y="2496057"/>
                          <a:pt x="7796189" y="2504661"/>
                        </a:cubicBezTo>
                        <a:cubicBezTo>
                          <a:pt x="7637263" y="2513265"/>
                          <a:pt x="7439756" y="2520175"/>
                          <a:pt x="7231637" y="2504661"/>
                        </a:cubicBezTo>
                        <a:cubicBezTo>
                          <a:pt x="7023518" y="2489147"/>
                          <a:pt x="6909082" y="2483023"/>
                          <a:pt x="6667086" y="2504661"/>
                        </a:cubicBezTo>
                        <a:cubicBezTo>
                          <a:pt x="6425090" y="2526299"/>
                          <a:pt x="6221419" y="2483764"/>
                          <a:pt x="5779933" y="2504661"/>
                        </a:cubicBezTo>
                        <a:cubicBezTo>
                          <a:pt x="5338447" y="2525558"/>
                          <a:pt x="5312313" y="2499771"/>
                          <a:pt x="4892781" y="2504661"/>
                        </a:cubicBezTo>
                        <a:cubicBezTo>
                          <a:pt x="4473249" y="2509551"/>
                          <a:pt x="4269968" y="2482168"/>
                          <a:pt x="4113162" y="2504661"/>
                        </a:cubicBezTo>
                        <a:cubicBezTo>
                          <a:pt x="3956356" y="2527154"/>
                          <a:pt x="3673063" y="2474382"/>
                          <a:pt x="3441076" y="2504661"/>
                        </a:cubicBezTo>
                        <a:cubicBezTo>
                          <a:pt x="3209089" y="2534940"/>
                          <a:pt x="2903009" y="2518277"/>
                          <a:pt x="2661458" y="2504661"/>
                        </a:cubicBezTo>
                        <a:cubicBezTo>
                          <a:pt x="2419907" y="2491045"/>
                          <a:pt x="2162153" y="2501648"/>
                          <a:pt x="1774305" y="2504661"/>
                        </a:cubicBezTo>
                        <a:cubicBezTo>
                          <a:pt x="1386457" y="2507674"/>
                          <a:pt x="1553380" y="2490860"/>
                          <a:pt x="1424821" y="2504661"/>
                        </a:cubicBezTo>
                        <a:cubicBezTo>
                          <a:pt x="1296262" y="2518462"/>
                          <a:pt x="922995" y="2489209"/>
                          <a:pt x="645202" y="2504661"/>
                        </a:cubicBezTo>
                        <a:cubicBezTo>
                          <a:pt x="367409" y="2520113"/>
                          <a:pt x="179706" y="2510004"/>
                          <a:pt x="0" y="2504661"/>
                        </a:cubicBezTo>
                        <a:cubicBezTo>
                          <a:pt x="-12773" y="2373428"/>
                          <a:pt x="-17586" y="2163728"/>
                          <a:pt x="0" y="1903542"/>
                        </a:cubicBezTo>
                        <a:cubicBezTo>
                          <a:pt x="17586" y="1643356"/>
                          <a:pt x="17185" y="1548503"/>
                          <a:pt x="0" y="1327470"/>
                        </a:cubicBezTo>
                        <a:cubicBezTo>
                          <a:pt x="-17185" y="1106437"/>
                          <a:pt x="-20141" y="924299"/>
                          <a:pt x="0" y="776445"/>
                        </a:cubicBezTo>
                        <a:cubicBezTo>
                          <a:pt x="20141" y="628592"/>
                          <a:pt x="22690" y="3194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F6E8C-CEDA-B244-8068-BB0CC1578D9F}"/>
              </a:ext>
            </a:extLst>
          </p:cNvPr>
          <p:cNvSpPr txBox="1"/>
          <p:nvPr/>
        </p:nvSpPr>
        <p:spPr>
          <a:xfrm>
            <a:off x="6433803" y="4997943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Orthogonal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56901-3908-7B4D-8995-0BD4E64C36BE}"/>
              </a:ext>
            </a:extLst>
          </p:cNvPr>
          <p:cNvSpPr txBox="1"/>
          <p:nvPr/>
        </p:nvSpPr>
        <p:spPr>
          <a:xfrm>
            <a:off x="8537805" y="41549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Frechet</a:t>
            </a:r>
            <a:r>
              <a:rPr lang="en-US" dirty="0">
                <a:solidFill>
                  <a:srgbClr val="FF0000"/>
                </a:solidFill>
              </a:rPr>
              <a:t> 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7E219-36BF-574C-8A0C-953DD0403FB2}"/>
              </a:ext>
            </a:extLst>
          </p:cNvPr>
          <p:cNvSpPr txBox="1"/>
          <p:nvPr/>
        </p:nvSpPr>
        <p:spPr>
          <a:xfrm>
            <a:off x="888520" y="33934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Integer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C78D4-F3BD-4E43-BAC5-C504000BBF41}"/>
              </a:ext>
            </a:extLst>
          </p:cNvPr>
          <p:cNvSpPr txBox="1"/>
          <p:nvPr/>
        </p:nvSpPr>
        <p:spPr>
          <a:xfrm>
            <a:off x="8762897" y="49106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 Points On a Line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99547-6245-AF4A-ADFE-0FC99F17F750}"/>
              </a:ext>
            </a:extLst>
          </p:cNvPr>
          <p:cNvSpPr txBox="1"/>
          <p:nvPr/>
        </p:nvSpPr>
        <p:spPr>
          <a:xfrm>
            <a:off x="3193172" y="39394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Longest Common Subsequence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B7D6D-D023-A047-9222-D2A35894EE7F}"/>
              </a:ext>
            </a:extLst>
          </p:cNvPr>
          <p:cNvSpPr txBox="1"/>
          <p:nvPr/>
        </p:nvSpPr>
        <p:spPr>
          <a:xfrm>
            <a:off x="6983896" y="353415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Several geometry problems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1B640-7F62-464E-A36D-AE95950A9082}"/>
              </a:ext>
            </a:extLst>
          </p:cNvPr>
          <p:cNvSpPr txBox="1"/>
          <p:nvPr/>
        </p:nvSpPr>
        <p:spPr>
          <a:xfrm>
            <a:off x="789279" y="467225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 Distance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FE2AA-9404-0F4D-9726-527D7393947B}"/>
              </a:ext>
            </a:extLst>
          </p:cNvPr>
          <p:cNvSpPr txBox="1"/>
          <p:nvPr/>
        </p:nvSpPr>
        <p:spPr>
          <a:xfrm>
            <a:off x="1548119" y="40659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EA2E4-1854-1543-BDA7-5712ACB1CC11}"/>
                  </a:ext>
                </a:extLst>
              </p:cNvPr>
              <p:cNvSpPr txBox="1"/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CNF-SAT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EA2E4-1854-1543-BDA7-5712ACB1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blipFill>
                <a:blip r:embed="rId2"/>
                <a:stretch>
                  <a:fillRect t="-3226" r="-27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372EDD7-9D9D-434F-BD52-520A21E948C2}"/>
              </a:ext>
            </a:extLst>
          </p:cNvPr>
          <p:cNvSpPr txBox="1"/>
          <p:nvPr/>
        </p:nvSpPr>
        <p:spPr>
          <a:xfrm>
            <a:off x="4282939" y="319449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Finding triangle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8CD7E5-D7C2-3243-AD95-218268724331}"/>
              </a:ext>
            </a:extLst>
          </p:cNvPr>
          <p:cNvSpPr txBox="1"/>
          <p:nvPr/>
        </p:nvSpPr>
        <p:spPr>
          <a:xfrm>
            <a:off x="9915960" y="32443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Discrete 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6EC57-739E-5E44-A05E-7DFEEA8A852B}"/>
              </a:ext>
            </a:extLst>
          </p:cNvPr>
          <p:cNvSpPr/>
          <p:nvPr/>
        </p:nvSpPr>
        <p:spPr>
          <a:xfrm>
            <a:off x="789279" y="5804452"/>
            <a:ext cx="310651" cy="2650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6C779-00BE-7F4F-BAFD-F5A0B3E16F6F}"/>
              </a:ext>
            </a:extLst>
          </p:cNvPr>
          <p:cNvSpPr txBox="1"/>
          <p:nvPr/>
        </p:nvSpPr>
        <p:spPr>
          <a:xfrm>
            <a:off x="1110276" y="575144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quantum speedup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8A02E9-4B5D-B541-B710-E1B4877A413D}"/>
              </a:ext>
            </a:extLst>
          </p:cNvPr>
          <p:cNvSpPr/>
          <p:nvPr/>
        </p:nvSpPr>
        <p:spPr>
          <a:xfrm>
            <a:off x="4778066" y="5804452"/>
            <a:ext cx="310651" cy="2650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F71D7-0EF2-DA45-8D0D-AFCDCECD7025}"/>
              </a:ext>
            </a:extLst>
          </p:cNvPr>
          <p:cNvSpPr txBox="1"/>
          <p:nvPr/>
        </p:nvSpPr>
        <p:spPr>
          <a:xfrm>
            <a:off x="5087280" y="574798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quantum speedup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8AD852-8AB8-564E-978F-124578EB6952}"/>
              </a:ext>
            </a:extLst>
          </p:cNvPr>
          <p:cNvSpPr/>
          <p:nvPr/>
        </p:nvSpPr>
        <p:spPr>
          <a:xfrm>
            <a:off x="8569157" y="5796811"/>
            <a:ext cx="310651" cy="2650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A6FD1-A4B3-CB46-8CC0-7F7785AA80D2}"/>
              </a:ext>
            </a:extLst>
          </p:cNvPr>
          <p:cNvSpPr txBox="1"/>
          <p:nvPr/>
        </p:nvSpPr>
        <p:spPr>
          <a:xfrm>
            <a:off x="8879808" y="574379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quantum speedup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CF9AD-6B46-9A40-B0BA-80492CC0C36D}"/>
              </a:ext>
            </a:extLst>
          </p:cNvPr>
          <p:cNvSpPr txBox="1"/>
          <p:nvPr/>
        </p:nvSpPr>
        <p:spPr>
          <a:xfrm>
            <a:off x="645970" y="2741882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some computational problems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C0AA4-37EC-AE4B-A620-A64228778731}"/>
              </a:ext>
            </a:extLst>
          </p:cNvPr>
          <p:cNvSpPr txBox="1"/>
          <p:nvPr/>
        </p:nvSpPr>
        <p:spPr>
          <a:xfrm>
            <a:off x="4580039" y="4542325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CNF-SAT</a:t>
            </a:r>
          </a:p>
        </p:txBody>
      </p:sp>
    </p:spTree>
    <p:extLst>
      <p:ext uri="{BB962C8B-B14F-4D97-AF65-F5344CB8AC3E}">
        <p14:creationId xmlns:p14="http://schemas.microsoft.com/office/powerpoint/2010/main" val="22715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22065-17F3-4F62-B92F-2C0418FDA52D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Route </a:t>
            </a:r>
            <a:r>
              <a:rPr lang="en-IN" b="1" dirty="0"/>
              <a:t>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68DBFB-A4D9-41F3-8E8C-A4658886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825FA-6281-9F4B-BDE5-5C76D7CEC0B5}"/>
              </a:ext>
            </a:extLst>
          </p:cNvPr>
          <p:cNvSpPr/>
          <p:nvPr/>
        </p:nvSpPr>
        <p:spPr>
          <a:xfrm>
            <a:off x="649357" y="3009825"/>
            <a:ext cx="10753364" cy="2504661"/>
          </a:xfrm>
          <a:prstGeom prst="rect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692819075">
                  <a:custGeom>
                    <a:avLst/>
                    <a:gdLst>
                      <a:gd name="connsiteX0" fmla="*/ 0 w 10753364"/>
                      <a:gd name="connsiteY0" fmla="*/ 0 h 2504661"/>
                      <a:gd name="connsiteX1" fmla="*/ 349484 w 10753364"/>
                      <a:gd name="connsiteY1" fmla="*/ 0 h 2504661"/>
                      <a:gd name="connsiteX2" fmla="*/ 1129103 w 10753364"/>
                      <a:gd name="connsiteY2" fmla="*/ 0 h 2504661"/>
                      <a:gd name="connsiteX3" fmla="*/ 1801188 w 10753364"/>
                      <a:gd name="connsiteY3" fmla="*/ 0 h 2504661"/>
                      <a:gd name="connsiteX4" fmla="*/ 2688341 w 10753364"/>
                      <a:gd name="connsiteY4" fmla="*/ 0 h 2504661"/>
                      <a:gd name="connsiteX5" fmla="*/ 3467960 w 10753364"/>
                      <a:gd name="connsiteY5" fmla="*/ 0 h 2504661"/>
                      <a:gd name="connsiteX6" fmla="*/ 4247579 w 10753364"/>
                      <a:gd name="connsiteY6" fmla="*/ 0 h 2504661"/>
                      <a:gd name="connsiteX7" fmla="*/ 5027198 w 10753364"/>
                      <a:gd name="connsiteY7" fmla="*/ 0 h 2504661"/>
                      <a:gd name="connsiteX8" fmla="*/ 5484216 w 10753364"/>
                      <a:gd name="connsiteY8" fmla="*/ 0 h 2504661"/>
                      <a:gd name="connsiteX9" fmla="*/ 6048767 w 10753364"/>
                      <a:gd name="connsiteY9" fmla="*/ 0 h 2504661"/>
                      <a:gd name="connsiteX10" fmla="*/ 6720853 w 10753364"/>
                      <a:gd name="connsiteY10" fmla="*/ 0 h 2504661"/>
                      <a:gd name="connsiteX11" fmla="*/ 7500471 w 10753364"/>
                      <a:gd name="connsiteY11" fmla="*/ 0 h 2504661"/>
                      <a:gd name="connsiteX12" fmla="*/ 8172557 w 10753364"/>
                      <a:gd name="connsiteY12" fmla="*/ 0 h 2504661"/>
                      <a:gd name="connsiteX13" fmla="*/ 8522041 w 10753364"/>
                      <a:gd name="connsiteY13" fmla="*/ 0 h 2504661"/>
                      <a:gd name="connsiteX14" fmla="*/ 9409194 w 10753364"/>
                      <a:gd name="connsiteY14" fmla="*/ 0 h 2504661"/>
                      <a:gd name="connsiteX15" fmla="*/ 9758678 w 10753364"/>
                      <a:gd name="connsiteY15" fmla="*/ 0 h 2504661"/>
                      <a:gd name="connsiteX16" fmla="*/ 10753364 w 10753364"/>
                      <a:gd name="connsiteY16" fmla="*/ 0 h 2504661"/>
                      <a:gd name="connsiteX17" fmla="*/ 10753364 w 10753364"/>
                      <a:gd name="connsiteY17" fmla="*/ 676258 h 2504661"/>
                      <a:gd name="connsiteX18" fmla="*/ 10753364 w 10753364"/>
                      <a:gd name="connsiteY18" fmla="*/ 1277377 h 2504661"/>
                      <a:gd name="connsiteX19" fmla="*/ 10753364 w 10753364"/>
                      <a:gd name="connsiteY19" fmla="*/ 1928589 h 2504661"/>
                      <a:gd name="connsiteX20" fmla="*/ 10753364 w 10753364"/>
                      <a:gd name="connsiteY20" fmla="*/ 2504661 h 2504661"/>
                      <a:gd name="connsiteX21" fmla="*/ 10296346 w 10753364"/>
                      <a:gd name="connsiteY21" fmla="*/ 2504661 h 2504661"/>
                      <a:gd name="connsiteX22" fmla="*/ 9839328 w 10753364"/>
                      <a:gd name="connsiteY22" fmla="*/ 2504661 h 2504661"/>
                      <a:gd name="connsiteX23" fmla="*/ 9382310 w 10753364"/>
                      <a:gd name="connsiteY23" fmla="*/ 2504661 h 2504661"/>
                      <a:gd name="connsiteX24" fmla="*/ 8602691 w 10753364"/>
                      <a:gd name="connsiteY24" fmla="*/ 2504661 h 2504661"/>
                      <a:gd name="connsiteX25" fmla="*/ 8253207 w 10753364"/>
                      <a:gd name="connsiteY25" fmla="*/ 2504661 h 2504661"/>
                      <a:gd name="connsiteX26" fmla="*/ 7796189 w 10753364"/>
                      <a:gd name="connsiteY26" fmla="*/ 2504661 h 2504661"/>
                      <a:gd name="connsiteX27" fmla="*/ 7231637 w 10753364"/>
                      <a:gd name="connsiteY27" fmla="*/ 2504661 h 2504661"/>
                      <a:gd name="connsiteX28" fmla="*/ 6667086 w 10753364"/>
                      <a:gd name="connsiteY28" fmla="*/ 2504661 h 2504661"/>
                      <a:gd name="connsiteX29" fmla="*/ 5779933 w 10753364"/>
                      <a:gd name="connsiteY29" fmla="*/ 2504661 h 2504661"/>
                      <a:gd name="connsiteX30" fmla="*/ 4892781 w 10753364"/>
                      <a:gd name="connsiteY30" fmla="*/ 2504661 h 2504661"/>
                      <a:gd name="connsiteX31" fmla="*/ 4113162 w 10753364"/>
                      <a:gd name="connsiteY31" fmla="*/ 2504661 h 2504661"/>
                      <a:gd name="connsiteX32" fmla="*/ 3441076 w 10753364"/>
                      <a:gd name="connsiteY32" fmla="*/ 2504661 h 2504661"/>
                      <a:gd name="connsiteX33" fmla="*/ 2661458 w 10753364"/>
                      <a:gd name="connsiteY33" fmla="*/ 2504661 h 2504661"/>
                      <a:gd name="connsiteX34" fmla="*/ 1774305 w 10753364"/>
                      <a:gd name="connsiteY34" fmla="*/ 2504661 h 2504661"/>
                      <a:gd name="connsiteX35" fmla="*/ 1424821 w 10753364"/>
                      <a:gd name="connsiteY35" fmla="*/ 2504661 h 2504661"/>
                      <a:gd name="connsiteX36" fmla="*/ 645202 w 10753364"/>
                      <a:gd name="connsiteY36" fmla="*/ 2504661 h 2504661"/>
                      <a:gd name="connsiteX37" fmla="*/ 0 w 10753364"/>
                      <a:gd name="connsiteY37" fmla="*/ 2504661 h 2504661"/>
                      <a:gd name="connsiteX38" fmla="*/ 0 w 10753364"/>
                      <a:gd name="connsiteY38" fmla="*/ 1903542 h 2504661"/>
                      <a:gd name="connsiteX39" fmla="*/ 0 w 10753364"/>
                      <a:gd name="connsiteY39" fmla="*/ 1327470 h 2504661"/>
                      <a:gd name="connsiteX40" fmla="*/ 0 w 10753364"/>
                      <a:gd name="connsiteY40" fmla="*/ 776445 h 2504661"/>
                      <a:gd name="connsiteX41" fmla="*/ 0 w 10753364"/>
                      <a:gd name="connsiteY41" fmla="*/ 0 h 2504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753364" h="2504661" extrusionOk="0">
                        <a:moveTo>
                          <a:pt x="0" y="0"/>
                        </a:moveTo>
                        <a:cubicBezTo>
                          <a:pt x="107256" y="5606"/>
                          <a:pt x="242569" y="16368"/>
                          <a:pt x="349484" y="0"/>
                        </a:cubicBezTo>
                        <a:cubicBezTo>
                          <a:pt x="456399" y="-16368"/>
                          <a:pt x="898634" y="17301"/>
                          <a:pt x="1129103" y="0"/>
                        </a:cubicBezTo>
                        <a:cubicBezTo>
                          <a:pt x="1359572" y="-17301"/>
                          <a:pt x="1512844" y="-18215"/>
                          <a:pt x="1801188" y="0"/>
                        </a:cubicBezTo>
                        <a:cubicBezTo>
                          <a:pt x="2089533" y="18215"/>
                          <a:pt x="2456020" y="-36415"/>
                          <a:pt x="2688341" y="0"/>
                        </a:cubicBezTo>
                        <a:cubicBezTo>
                          <a:pt x="2920662" y="36415"/>
                          <a:pt x="3130456" y="-37120"/>
                          <a:pt x="3467960" y="0"/>
                        </a:cubicBezTo>
                        <a:cubicBezTo>
                          <a:pt x="3805464" y="37120"/>
                          <a:pt x="3952187" y="30774"/>
                          <a:pt x="4247579" y="0"/>
                        </a:cubicBezTo>
                        <a:cubicBezTo>
                          <a:pt x="4542971" y="-30774"/>
                          <a:pt x="4663417" y="-9309"/>
                          <a:pt x="5027198" y="0"/>
                        </a:cubicBezTo>
                        <a:cubicBezTo>
                          <a:pt x="5390979" y="9309"/>
                          <a:pt x="5357574" y="8960"/>
                          <a:pt x="5484216" y="0"/>
                        </a:cubicBezTo>
                        <a:cubicBezTo>
                          <a:pt x="5610858" y="-8960"/>
                          <a:pt x="5800757" y="-11940"/>
                          <a:pt x="6048767" y="0"/>
                        </a:cubicBezTo>
                        <a:cubicBezTo>
                          <a:pt x="6296777" y="11940"/>
                          <a:pt x="6389219" y="18376"/>
                          <a:pt x="6720853" y="0"/>
                        </a:cubicBezTo>
                        <a:cubicBezTo>
                          <a:pt x="7052487" y="-18376"/>
                          <a:pt x="7252493" y="11275"/>
                          <a:pt x="7500471" y="0"/>
                        </a:cubicBezTo>
                        <a:cubicBezTo>
                          <a:pt x="7748449" y="-11275"/>
                          <a:pt x="7992853" y="-13120"/>
                          <a:pt x="8172557" y="0"/>
                        </a:cubicBezTo>
                        <a:cubicBezTo>
                          <a:pt x="8352261" y="13120"/>
                          <a:pt x="8351722" y="-13881"/>
                          <a:pt x="8522041" y="0"/>
                        </a:cubicBezTo>
                        <a:cubicBezTo>
                          <a:pt x="8692360" y="13881"/>
                          <a:pt x="9128985" y="-18666"/>
                          <a:pt x="9409194" y="0"/>
                        </a:cubicBezTo>
                        <a:cubicBezTo>
                          <a:pt x="9689403" y="18666"/>
                          <a:pt x="9674006" y="-1931"/>
                          <a:pt x="9758678" y="0"/>
                        </a:cubicBezTo>
                        <a:cubicBezTo>
                          <a:pt x="9843350" y="1931"/>
                          <a:pt x="10318621" y="-9866"/>
                          <a:pt x="10753364" y="0"/>
                        </a:cubicBezTo>
                        <a:cubicBezTo>
                          <a:pt x="10743261" y="162449"/>
                          <a:pt x="10778567" y="499322"/>
                          <a:pt x="10753364" y="676258"/>
                        </a:cubicBezTo>
                        <a:cubicBezTo>
                          <a:pt x="10728161" y="853194"/>
                          <a:pt x="10757334" y="1006994"/>
                          <a:pt x="10753364" y="1277377"/>
                        </a:cubicBezTo>
                        <a:cubicBezTo>
                          <a:pt x="10749394" y="1547760"/>
                          <a:pt x="10758984" y="1713719"/>
                          <a:pt x="10753364" y="1928589"/>
                        </a:cubicBezTo>
                        <a:cubicBezTo>
                          <a:pt x="10747744" y="2143459"/>
                          <a:pt x="10733706" y="2356625"/>
                          <a:pt x="10753364" y="2504661"/>
                        </a:cubicBezTo>
                        <a:cubicBezTo>
                          <a:pt x="10585960" y="2512327"/>
                          <a:pt x="10473823" y="2520702"/>
                          <a:pt x="10296346" y="2504661"/>
                        </a:cubicBezTo>
                        <a:cubicBezTo>
                          <a:pt x="10118869" y="2488620"/>
                          <a:pt x="9957434" y="2492007"/>
                          <a:pt x="9839328" y="2504661"/>
                        </a:cubicBezTo>
                        <a:cubicBezTo>
                          <a:pt x="9721222" y="2517315"/>
                          <a:pt x="9557696" y="2486003"/>
                          <a:pt x="9382310" y="2504661"/>
                        </a:cubicBezTo>
                        <a:cubicBezTo>
                          <a:pt x="9206924" y="2523319"/>
                          <a:pt x="8932307" y="2525835"/>
                          <a:pt x="8602691" y="2504661"/>
                        </a:cubicBezTo>
                        <a:cubicBezTo>
                          <a:pt x="8273075" y="2483487"/>
                          <a:pt x="8328166" y="2509504"/>
                          <a:pt x="8253207" y="2504661"/>
                        </a:cubicBezTo>
                        <a:cubicBezTo>
                          <a:pt x="8178248" y="2499818"/>
                          <a:pt x="7955115" y="2496057"/>
                          <a:pt x="7796189" y="2504661"/>
                        </a:cubicBezTo>
                        <a:cubicBezTo>
                          <a:pt x="7637263" y="2513265"/>
                          <a:pt x="7439756" y="2520175"/>
                          <a:pt x="7231637" y="2504661"/>
                        </a:cubicBezTo>
                        <a:cubicBezTo>
                          <a:pt x="7023518" y="2489147"/>
                          <a:pt x="6909082" y="2483023"/>
                          <a:pt x="6667086" y="2504661"/>
                        </a:cubicBezTo>
                        <a:cubicBezTo>
                          <a:pt x="6425090" y="2526299"/>
                          <a:pt x="6221419" y="2483764"/>
                          <a:pt x="5779933" y="2504661"/>
                        </a:cubicBezTo>
                        <a:cubicBezTo>
                          <a:pt x="5338447" y="2525558"/>
                          <a:pt x="5312313" y="2499771"/>
                          <a:pt x="4892781" y="2504661"/>
                        </a:cubicBezTo>
                        <a:cubicBezTo>
                          <a:pt x="4473249" y="2509551"/>
                          <a:pt x="4269968" y="2482168"/>
                          <a:pt x="4113162" y="2504661"/>
                        </a:cubicBezTo>
                        <a:cubicBezTo>
                          <a:pt x="3956356" y="2527154"/>
                          <a:pt x="3673063" y="2474382"/>
                          <a:pt x="3441076" y="2504661"/>
                        </a:cubicBezTo>
                        <a:cubicBezTo>
                          <a:pt x="3209089" y="2534940"/>
                          <a:pt x="2903009" y="2518277"/>
                          <a:pt x="2661458" y="2504661"/>
                        </a:cubicBezTo>
                        <a:cubicBezTo>
                          <a:pt x="2419907" y="2491045"/>
                          <a:pt x="2162153" y="2501648"/>
                          <a:pt x="1774305" y="2504661"/>
                        </a:cubicBezTo>
                        <a:cubicBezTo>
                          <a:pt x="1386457" y="2507674"/>
                          <a:pt x="1553380" y="2490860"/>
                          <a:pt x="1424821" y="2504661"/>
                        </a:cubicBezTo>
                        <a:cubicBezTo>
                          <a:pt x="1296262" y="2518462"/>
                          <a:pt x="922995" y="2489209"/>
                          <a:pt x="645202" y="2504661"/>
                        </a:cubicBezTo>
                        <a:cubicBezTo>
                          <a:pt x="367409" y="2520113"/>
                          <a:pt x="179706" y="2510004"/>
                          <a:pt x="0" y="2504661"/>
                        </a:cubicBezTo>
                        <a:cubicBezTo>
                          <a:pt x="-12773" y="2373428"/>
                          <a:pt x="-17586" y="2163728"/>
                          <a:pt x="0" y="1903542"/>
                        </a:cubicBezTo>
                        <a:cubicBezTo>
                          <a:pt x="17586" y="1643356"/>
                          <a:pt x="17185" y="1548503"/>
                          <a:pt x="0" y="1327470"/>
                        </a:cubicBezTo>
                        <a:cubicBezTo>
                          <a:pt x="-17185" y="1106437"/>
                          <a:pt x="-20141" y="924299"/>
                          <a:pt x="0" y="776445"/>
                        </a:cubicBezTo>
                        <a:cubicBezTo>
                          <a:pt x="20141" y="628592"/>
                          <a:pt x="22690" y="3194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F6E8C-CEDA-B244-8068-BB0CC1578D9F}"/>
              </a:ext>
            </a:extLst>
          </p:cNvPr>
          <p:cNvSpPr txBox="1"/>
          <p:nvPr/>
        </p:nvSpPr>
        <p:spPr>
          <a:xfrm>
            <a:off x="6433803" y="4997943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Orthogonal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56901-3908-7B4D-8995-0BD4E64C36BE}"/>
              </a:ext>
            </a:extLst>
          </p:cNvPr>
          <p:cNvSpPr txBox="1"/>
          <p:nvPr/>
        </p:nvSpPr>
        <p:spPr>
          <a:xfrm>
            <a:off x="8537805" y="415498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Frechet</a:t>
            </a:r>
            <a:r>
              <a:rPr lang="en-US" dirty="0">
                <a:solidFill>
                  <a:srgbClr val="FF0000"/>
                </a:solidFill>
              </a:rPr>
              <a:t> 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7E219-36BF-574C-8A0C-953DD0403FB2}"/>
              </a:ext>
            </a:extLst>
          </p:cNvPr>
          <p:cNvSpPr txBox="1"/>
          <p:nvPr/>
        </p:nvSpPr>
        <p:spPr>
          <a:xfrm>
            <a:off x="888520" y="33934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Integer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C78D4-F3BD-4E43-BAC5-C504000BBF41}"/>
              </a:ext>
            </a:extLst>
          </p:cNvPr>
          <p:cNvSpPr txBox="1"/>
          <p:nvPr/>
        </p:nvSpPr>
        <p:spPr>
          <a:xfrm>
            <a:off x="8762897" y="49106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 Points On a Line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99547-6245-AF4A-ADFE-0FC99F17F750}"/>
              </a:ext>
            </a:extLst>
          </p:cNvPr>
          <p:cNvSpPr txBox="1"/>
          <p:nvPr/>
        </p:nvSpPr>
        <p:spPr>
          <a:xfrm>
            <a:off x="3193172" y="393949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Longest Common Subsequence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B7D6D-D023-A047-9222-D2A35894EE7F}"/>
              </a:ext>
            </a:extLst>
          </p:cNvPr>
          <p:cNvSpPr txBox="1"/>
          <p:nvPr/>
        </p:nvSpPr>
        <p:spPr>
          <a:xfrm>
            <a:off x="6983896" y="353415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Several geometry problems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1B640-7F62-464E-A36D-AE95950A9082}"/>
              </a:ext>
            </a:extLst>
          </p:cNvPr>
          <p:cNvSpPr txBox="1"/>
          <p:nvPr/>
        </p:nvSpPr>
        <p:spPr>
          <a:xfrm>
            <a:off x="789279" y="467225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 Distance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FE2AA-9404-0F4D-9726-527D7393947B}"/>
              </a:ext>
            </a:extLst>
          </p:cNvPr>
          <p:cNvSpPr txBox="1"/>
          <p:nvPr/>
        </p:nvSpPr>
        <p:spPr>
          <a:xfrm>
            <a:off x="1548119" y="40659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EA2E4-1854-1543-BDA7-5712ACB1CC11}"/>
                  </a:ext>
                </a:extLst>
              </p:cNvPr>
              <p:cNvSpPr txBox="1"/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CNF-SAT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EA2E4-1854-1543-BDA7-5712ACB1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4" y="5053835"/>
                <a:ext cx="1368195" cy="369332"/>
              </a:xfrm>
              <a:prstGeom prst="rect">
                <a:avLst/>
              </a:prstGeom>
              <a:blipFill>
                <a:blip r:embed="rId2"/>
                <a:stretch>
                  <a:fillRect t="-3226" r="-27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372EDD7-9D9D-434F-BD52-520A21E948C2}"/>
              </a:ext>
            </a:extLst>
          </p:cNvPr>
          <p:cNvSpPr txBox="1"/>
          <p:nvPr/>
        </p:nvSpPr>
        <p:spPr>
          <a:xfrm>
            <a:off x="4282939" y="319449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Finding triangle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8CD7E5-D7C2-3243-AD95-218268724331}"/>
              </a:ext>
            </a:extLst>
          </p:cNvPr>
          <p:cNvSpPr txBox="1"/>
          <p:nvPr/>
        </p:nvSpPr>
        <p:spPr>
          <a:xfrm>
            <a:off x="9915960" y="32443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Discrete 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6EC57-739E-5E44-A05E-7DFEEA8A852B}"/>
              </a:ext>
            </a:extLst>
          </p:cNvPr>
          <p:cNvSpPr/>
          <p:nvPr/>
        </p:nvSpPr>
        <p:spPr>
          <a:xfrm>
            <a:off x="789279" y="5804452"/>
            <a:ext cx="310651" cy="2650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6C779-00BE-7F4F-BAFD-F5A0B3E16F6F}"/>
              </a:ext>
            </a:extLst>
          </p:cNvPr>
          <p:cNvSpPr txBox="1"/>
          <p:nvPr/>
        </p:nvSpPr>
        <p:spPr>
          <a:xfrm>
            <a:off x="1110276" y="575144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quantum speedup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8A02E9-4B5D-B541-B710-E1B4877A413D}"/>
              </a:ext>
            </a:extLst>
          </p:cNvPr>
          <p:cNvSpPr/>
          <p:nvPr/>
        </p:nvSpPr>
        <p:spPr>
          <a:xfrm>
            <a:off x="4778066" y="5804452"/>
            <a:ext cx="310651" cy="2650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F71D7-0EF2-DA45-8D0D-AFCDCECD7025}"/>
              </a:ext>
            </a:extLst>
          </p:cNvPr>
          <p:cNvSpPr txBox="1"/>
          <p:nvPr/>
        </p:nvSpPr>
        <p:spPr>
          <a:xfrm>
            <a:off x="5087280" y="574798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quantum speedup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8AD852-8AB8-564E-978F-124578EB6952}"/>
              </a:ext>
            </a:extLst>
          </p:cNvPr>
          <p:cNvSpPr/>
          <p:nvPr/>
        </p:nvSpPr>
        <p:spPr>
          <a:xfrm>
            <a:off x="8569157" y="5796811"/>
            <a:ext cx="310651" cy="2650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A6FD1-A4B3-CB46-8CC0-7F7785AA80D2}"/>
              </a:ext>
            </a:extLst>
          </p:cNvPr>
          <p:cNvSpPr txBox="1"/>
          <p:nvPr/>
        </p:nvSpPr>
        <p:spPr>
          <a:xfrm>
            <a:off x="8879808" y="574379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quantum speedup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CF9AD-6B46-9A40-B0BA-80492CC0C36D}"/>
              </a:ext>
            </a:extLst>
          </p:cNvPr>
          <p:cNvSpPr txBox="1"/>
          <p:nvPr/>
        </p:nvSpPr>
        <p:spPr>
          <a:xfrm>
            <a:off x="645970" y="2741882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some computational problems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C0AA4-37EC-AE4B-A620-A64228778731}"/>
              </a:ext>
            </a:extLst>
          </p:cNvPr>
          <p:cNvSpPr txBox="1"/>
          <p:nvPr/>
        </p:nvSpPr>
        <p:spPr>
          <a:xfrm>
            <a:off x="4580039" y="4542325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CNF-SAT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DE7389-0E3C-3F4C-991B-67DEDE14BA1F}"/>
              </a:ext>
            </a:extLst>
          </p:cNvPr>
          <p:cNvSpPr txBox="1">
            <a:spLocks/>
          </p:cNvSpPr>
          <p:nvPr/>
        </p:nvSpPr>
        <p:spPr>
          <a:xfrm>
            <a:off x="1121973" y="667462"/>
            <a:ext cx="4359965" cy="650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  Our contribution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141C348-ECC9-464D-980B-A361987EECE3}"/>
              </a:ext>
            </a:extLst>
          </p:cNvPr>
          <p:cNvSpPr txBox="1">
            <a:spLocks/>
          </p:cNvSpPr>
          <p:nvPr/>
        </p:nvSpPr>
        <p:spPr>
          <a:xfrm>
            <a:off x="602973" y="1365921"/>
            <a:ext cx="10753363" cy="8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We introduce frameworks that give lower bounds for many computational problems. 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50C751D2-5A2E-7244-89FB-DD765A7724A4}"/>
              </a:ext>
            </a:extLst>
          </p:cNvPr>
          <p:cNvSpPr/>
          <p:nvPr/>
        </p:nvSpPr>
        <p:spPr>
          <a:xfrm rot="4543405">
            <a:off x="10193514" y="902222"/>
            <a:ext cx="815972" cy="843551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6644CAB-803A-AC44-B8F7-E570AF9DE46D}"/>
              </a:ext>
            </a:extLst>
          </p:cNvPr>
          <p:cNvSpPr/>
          <p:nvPr/>
        </p:nvSpPr>
        <p:spPr>
          <a:xfrm>
            <a:off x="556076" y="456490"/>
            <a:ext cx="832853" cy="854248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45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2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</p:spTree>
    <p:extLst>
      <p:ext uri="{BB962C8B-B14F-4D97-AF65-F5344CB8AC3E}">
        <p14:creationId xmlns:p14="http://schemas.microsoft.com/office/powerpoint/2010/main" val="41932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</p:spTree>
    <p:extLst>
      <p:ext uri="{BB962C8B-B14F-4D97-AF65-F5344CB8AC3E}">
        <p14:creationId xmlns:p14="http://schemas.microsoft.com/office/powerpoint/2010/main" val="42831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9B691-48E4-D14F-BDA8-CDDA8870565B}"/>
              </a:ext>
            </a:extLst>
          </p:cNvPr>
          <p:cNvCxnSpPr>
            <a:cxnSpLocks/>
          </p:cNvCxnSpPr>
          <p:nvPr/>
        </p:nvCxnSpPr>
        <p:spPr>
          <a:xfrm flipV="1">
            <a:off x="5552661" y="3429000"/>
            <a:ext cx="0" cy="1209260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9B691-48E4-D14F-BDA8-CDDA8870565B}"/>
              </a:ext>
            </a:extLst>
          </p:cNvPr>
          <p:cNvCxnSpPr>
            <a:cxnSpLocks/>
          </p:cNvCxnSpPr>
          <p:nvPr/>
        </p:nvCxnSpPr>
        <p:spPr>
          <a:xfrm flipV="1">
            <a:off x="5552661" y="3429000"/>
            <a:ext cx="0" cy="1209260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5CF527-FAD7-5C42-BC7C-FA92808E1330}"/>
              </a:ext>
            </a:extLst>
          </p:cNvPr>
          <p:cNvSpPr txBox="1"/>
          <p:nvPr/>
        </p:nvSpPr>
        <p:spPr>
          <a:xfrm>
            <a:off x="4598504" y="3848099"/>
            <a:ext cx="98066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Easy!</a:t>
            </a:r>
          </a:p>
        </p:txBody>
      </p:sp>
    </p:spTree>
    <p:extLst>
      <p:ext uri="{BB962C8B-B14F-4D97-AF65-F5344CB8AC3E}">
        <p14:creationId xmlns:p14="http://schemas.microsoft.com/office/powerpoint/2010/main" val="25339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0B424-EF75-BB43-BC38-01BE5FA831E0}"/>
              </a:ext>
            </a:extLst>
          </p:cNvPr>
          <p:cNvCxnSpPr/>
          <p:nvPr/>
        </p:nvCxnSpPr>
        <p:spPr>
          <a:xfrm>
            <a:off x="5883966" y="3429000"/>
            <a:ext cx="0" cy="1209261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9B691-48E4-D14F-BDA8-CDDA8870565B}"/>
              </a:ext>
            </a:extLst>
          </p:cNvPr>
          <p:cNvCxnSpPr>
            <a:cxnSpLocks/>
          </p:cNvCxnSpPr>
          <p:nvPr/>
        </p:nvCxnSpPr>
        <p:spPr>
          <a:xfrm flipV="1">
            <a:off x="5552661" y="3429000"/>
            <a:ext cx="0" cy="1209260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5CF527-FAD7-5C42-BC7C-FA92808E1330}"/>
              </a:ext>
            </a:extLst>
          </p:cNvPr>
          <p:cNvSpPr txBox="1"/>
          <p:nvPr/>
        </p:nvSpPr>
        <p:spPr>
          <a:xfrm>
            <a:off x="4598504" y="3848099"/>
            <a:ext cx="98066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Easy!</a:t>
            </a:r>
          </a:p>
        </p:txBody>
      </p:sp>
    </p:spTree>
    <p:extLst>
      <p:ext uri="{BB962C8B-B14F-4D97-AF65-F5344CB8AC3E}">
        <p14:creationId xmlns:p14="http://schemas.microsoft.com/office/powerpoint/2010/main" val="2080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0B424-EF75-BB43-BC38-01BE5FA831E0}"/>
              </a:ext>
            </a:extLst>
          </p:cNvPr>
          <p:cNvCxnSpPr/>
          <p:nvPr/>
        </p:nvCxnSpPr>
        <p:spPr>
          <a:xfrm>
            <a:off x="5883966" y="3429000"/>
            <a:ext cx="0" cy="1209261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9B691-48E4-D14F-BDA8-CDDA8870565B}"/>
              </a:ext>
            </a:extLst>
          </p:cNvPr>
          <p:cNvCxnSpPr>
            <a:cxnSpLocks/>
          </p:cNvCxnSpPr>
          <p:nvPr/>
        </p:nvCxnSpPr>
        <p:spPr>
          <a:xfrm flipV="1">
            <a:off x="5552661" y="3429000"/>
            <a:ext cx="0" cy="1209260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5CF527-FAD7-5C42-BC7C-FA92808E1330}"/>
              </a:ext>
            </a:extLst>
          </p:cNvPr>
          <p:cNvSpPr txBox="1"/>
          <p:nvPr/>
        </p:nvSpPr>
        <p:spPr>
          <a:xfrm>
            <a:off x="4598504" y="3848099"/>
            <a:ext cx="98066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Easy!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C3C25-123B-EA48-89F4-0D956B538B17}"/>
              </a:ext>
            </a:extLst>
          </p:cNvPr>
          <p:cNvSpPr txBox="1"/>
          <p:nvPr/>
        </p:nvSpPr>
        <p:spPr>
          <a:xfrm>
            <a:off x="6095998" y="3848099"/>
            <a:ext cx="12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Also easy!</a:t>
            </a:r>
          </a:p>
        </p:txBody>
      </p:sp>
    </p:spTree>
    <p:extLst>
      <p:ext uri="{BB962C8B-B14F-4D97-AF65-F5344CB8AC3E}">
        <p14:creationId xmlns:p14="http://schemas.microsoft.com/office/powerpoint/2010/main" val="3988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3490"/>
            <a:ext cx="9899374" cy="1142385"/>
          </a:xfrm>
        </p:spPr>
        <p:txBody>
          <a:bodyPr>
            <a:normAutofit/>
          </a:bodyPr>
          <a:lstStyle/>
          <a:p>
            <a:r>
              <a:rPr lang="en-US" sz="3600" dirty="0"/>
              <a:t>  Our technique: Fine-grained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537254"/>
            <a:ext cx="10853530" cy="45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of a reduction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F89B0-74EF-764F-9BF8-4F104632A5B1}"/>
              </a:ext>
            </a:extLst>
          </p:cNvPr>
          <p:cNvSpPr/>
          <p:nvPr/>
        </p:nvSpPr>
        <p:spPr>
          <a:xfrm>
            <a:off x="781878" y="2647121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55A2-37A0-6045-A264-765CDFC8E6DE}"/>
              </a:ext>
            </a:extLst>
          </p:cNvPr>
          <p:cNvSpPr txBox="1"/>
          <p:nvPr/>
        </p:nvSpPr>
        <p:spPr>
          <a:xfrm>
            <a:off x="2218720" y="2724089"/>
            <a:ext cx="775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A: Given two inputs ‘a’ and ‘b’ output their product, i.e.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81861-B971-BA42-837B-0D6C90D0ED86}"/>
              </a:ext>
            </a:extLst>
          </p:cNvPr>
          <p:cNvSpPr/>
          <p:nvPr/>
        </p:nvSpPr>
        <p:spPr>
          <a:xfrm>
            <a:off x="781878" y="4817163"/>
            <a:ext cx="10668000" cy="530087"/>
          </a:xfrm>
          <a:prstGeom prst="rect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A9C0-A6B2-C04E-B842-3B14A7ED715C}"/>
              </a:ext>
            </a:extLst>
          </p:cNvPr>
          <p:cNvSpPr txBox="1"/>
          <p:nvPr/>
        </p:nvSpPr>
        <p:spPr>
          <a:xfrm>
            <a:off x="2897783" y="4882151"/>
            <a:ext cx="639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B: Given an input ‘a’ output its square, i.e. a*a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0B424-EF75-BB43-BC38-01BE5FA831E0}"/>
              </a:ext>
            </a:extLst>
          </p:cNvPr>
          <p:cNvCxnSpPr/>
          <p:nvPr/>
        </p:nvCxnSpPr>
        <p:spPr>
          <a:xfrm>
            <a:off x="5883966" y="3429000"/>
            <a:ext cx="0" cy="1209261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9B691-48E4-D14F-BDA8-CDDA8870565B}"/>
              </a:ext>
            </a:extLst>
          </p:cNvPr>
          <p:cNvCxnSpPr>
            <a:cxnSpLocks/>
          </p:cNvCxnSpPr>
          <p:nvPr/>
        </p:nvCxnSpPr>
        <p:spPr>
          <a:xfrm flipV="1">
            <a:off x="5552661" y="3429000"/>
            <a:ext cx="0" cy="1209260"/>
          </a:xfrm>
          <a:prstGeom prst="straightConnector1">
            <a:avLst/>
          </a:prstGeom>
          <a:ln w="5715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5CF527-FAD7-5C42-BC7C-FA92808E1330}"/>
              </a:ext>
            </a:extLst>
          </p:cNvPr>
          <p:cNvSpPr txBox="1"/>
          <p:nvPr/>
        </p:nvSpPr>
        <p:spPr>
          <a:xfrm>
            <a:off x="4598504" y="3848099"/>
            <a:ext cx="98066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Easy!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C3C25-123B-EA48-89F4-0D956B538B17}"/>
              </a:ext>
            </a:extLst>
          </p:cNvPr>
          <p:cNvSpPr txBox="1"/>
          <p:nvPr/>
        </p:nvSpPr>
        <p:spPr>
          <a:xfrm>
            <a:off x="6095998" y="3848099"/>
            <a:ext cx="12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Also easy!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41446-6505-474C-8478-49DBC6DF960B}"/>
                  </a:ext>
                </a:extLst>
              </p:cNvPr>
              <p:cNvSpPr txBox="1"/>
              <p:nvPr/>
            </p:nvSpPr>
            <p:spPr>
              <a:xfrm>
                <a:off x="7371104" y="3640744"/>
                <a:ext cx="30914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41446-6505-474C-8478-49DBC6DF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04" y="3640744"/>
                <a:ext cx="3091487" cy="646331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7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𝑠𝑎𝑖𝑙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Route </a:t>
            </a:r>
            <a:r>
              <a:rPr lang="en-IN" b="1" dirty="0"/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Fine-grained reduction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</p:nvPr>
        </p:nvGraphicFramePr>
        <p:xfrm>
          <a:off x="344557" y="1981200"/>
          <a:ext cx="1155589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6EE093-31CC-254E-BD24-B104581B5FF8}"/>
                  </a:ext>
                </a:extLst>
              </p14:cNvPr>
              <p14:cNvContentPartPr/>
              <p14:nvPr/>
            </p14:nvContentPartPr>
            <p14:xfrm>
              <a:off x="5198035" y="337642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6EE093-31CC-254E-BD24-B104581B5F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5035" y="331342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5BA3E1-3E5B-9F49-BD73-EBB8EBF81517}"/>
                  </a:ext>
                </a:extLst>
              </p14:cNvPr>
              <p14:cNvContentPartPr/>
              <p14:nvPr/>
            </p14:nvContentPartPr>
            <p14:xfrm>
              <a:off x="4272115" y="2449424"/>
              <a:ext cx="3698640" cy="288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5BA3E1-3E5B-9F49-BD73-EBB8EBF815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9115" y="2386424"/>
                <a:ext cx="3824280" cy="30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BAD11-8C0E-B443-B441-8095C641D10D}"/>
                  </a:ext>
                </a:extLst>
              </p14:cNvPr>
              <p14:cNvContentPartPr/>
              <p14:nvPr/>
            </p14:nvContentPartPr>
            <p14:xfrm>
              <a:off x="7012435" y="3920024"/>
              <a:ext cx="831240" cy="103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BAD11-8C0E-B443-B441-8095C641D1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9435" y="3857024"/>
                <a:ext cx="956880" cy="11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2080F8-4FE9-9845-8EC2-B8288832F327}"/>
                  </a:ext>
                </a:extLst>
              </p14:cNvPr>
              <p14:cNvContentPartPr/>
              <p14:nvPr/>
            </p14:nvContentPartPr>
            <p14:xfrm>
              <a:off x="8164795" y="2526464"/>
              <a:ext cx="1486080" cy="208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2080F8-4FE9-9845-8EC2-B8288832F3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02155" y="2463824"/>
                <a:ext cx="1611720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7D0653-3296-3D47-A96F-E2BA08A511BD}"/>
                  </a:ext>
                </a:extLst>
              </p14:cNvPr>
              <p14:cNvContentPartPr/>
              <p14:nvPr/>
            </p14:nvContentPartPr>
            <p14:xfrm>
              <a:off x="8200795" y="1577144"/>
              <a:ext cx="3139560" cy="327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7D0653-3296-3D47-A96F-E2BA08A511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38155" y="1514144"/>
                <a:ext cx="32652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3575A5-E9E9-CD4C-816E-DA44F81463AA}"/>
                  </a:ext>
                </a:extLst>
              </p14:cNvPr>
              <p14:cNvContentPartPr/>
              <p14:nvPr/>
            </p14:nvContentPartPr>
            <p14:xfrm>
              <a:off x="10508395" y="2596664"/>
              <a:ext cx="1490400" cy="189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3575A5-E9E9-CD4C-816E-DA44F81463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45395" y="2533664"/>
                <a:ext cx="1616040" cy="20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51CC68-E524-F74E-9B1F-12F9AACF7A37}"/>
                  </a:ext>
                </a:extLst>
              </p14:cNvPr>
              <p14:cNvContentPartPr/>
              <p14:nvPr/>
            </p14:nvContentPartPr>
            <p14:xfrm>
              <a:off x="11055235" y="3767384"/>
              <a:ext cx="807120" cy="146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51CC68-E524-F74E-9B1F-12F9AACF7A3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92595" y="3704744"/>
                <a:ext cx="93276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1175A7-01FC-7444-9106-B951B44D08ED}"/>
                  </a:ext>
                </a:extLst>
              </p14:cNvPr>
              <p14:cNvContentPartPr/>
              <p14:nvPr/>
            </p14:nvContentPartPr>
            <p14:xfrm>
              <a:off x="9159835" y="4448864"/>
              <a:ext cx="2054880" cy="101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1175A7-01FC-7444-9106-B951B44D08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96835" y="4386224"/>
                <a:ext cx="218052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961DB6-486B-0740-9D17-8F51D5588F80}"/>
                  </a:ext>
                </a:extLst>
              </p14:cNvPr>
              <p14:cNvContentPartPr/>
              <p14:nvPr/>
            </p14:nvContentPartPr>
            <p14:xfrm>
              <a:off x="9406435" y="4839104"/>
              <a:ext cx="1274040" cy="158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961DB6-486B-0740-9D17-8F51D5588F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43795" y="4776104"/>
                <a:ext cx="13996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C746E46-1A95-CA43-B8DB-751209D6C335}"/>
                  </a:ext>
                </a:extLst>
              </p14:cNvPr>
              <p14:cNvContentPartPr/>
              <p14:nvPr/>
            </p14:nvContentPartPr>
            <p14:xfrm>
              <a:off x="9370435" y="4759184"/>
              <a:ext cx="228600" cy="10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C746E46-1A95-CA43-B8DB-751209D6C33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07435" y="4696184"/>
                <a:ext cx="35424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2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Fine-grained reduction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</p:nvPr>
        </p:nvGraphicFramePr>
        <p:xfrm>
          <a:off x="344557" y="1981200"/>
          <a:ext cx="1155589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614DDF-7F99-BF4C-8267-2573BF51FEA7}"/>
                  </a:ext>
                </a:extLst>
              </p14:cNvPr>
              <p14:cNvContentPartPr/>
              <p14:nvPr/>
            </p14:nvContentPartPr>
            <p14:xfrm>
              <a:off x="8934835" y="2589464"/>
              <a:ext cx="2913480" cy="269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614DDF-7F99-BF4C-8267-2573BF51FE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1835" y="2526824"/>
                <a:ext cx="3039120" cy="28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FEAC0A-B79C-5D44-9D99-844DC4E22574}"/>
                  </a:ext>
                </a:extLst>
              </p14:cNvPr>
              <p14:cNvContentPartPr/>
              <p14:nvPr/>
            </p14:nvContentPartPr>
            <p14:xfrm>
              <a:off x="8520475" y="2620424"/>
              <a:ext cx="2208240" cy="222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FEAC0A-B79C-5D44-9D99-844DC4E225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7835" y="2557784"/>
                <a:ext cx="233388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982665-74BC-4146-9E9D-9EFE48F4AD2F}"/>
                  </a:ext>
                </a:extLst>
              </p14:cNvPr>
              <p14:cNvContentPartPr/>
              <p14:nvPr/>
            </p14:nvContentPartPr>
            <p14:xfrm>
              <a:off x="8905315" y="4446344"/>
              <a:ext cx="1705680" cy="435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982665-74BC-4146-9E9D-9EFE48F4AD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42675" y="4383344"/>
                <a:ext cx="18313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A4E0A1-A9B2-394E-9A7E-CB2101D76B12}"/>
                  </a:ext>
                </a:extLst>
              </p14:cNvPr>
              <p14:cNvContentPartPr/>
              <p14:nvPr/>
            </p14:nvContentPartPr>
            <p14:xfrm>
              <a:off x="8229595" y="3184184"/>
              <a:ext cx="177840" cy="133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A4E0A1-A9B2-394E-9A7E-CB2101D76B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6595" y="3121184"/>
                <a:ext cx="30348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6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Fine-grained reduction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330934"/>
              </p:ext>
            </p:extLst>
          </p:nvPr>
        </p:nvGraphicFramePr>
        <p:xfrm>
          <a:off x="344557" y="1981200"/>
          <a:ext cx="1155589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384584"/>
            <a:ext cx="9601200" cy="1142385"/>
          </a:xfrm>
        </p:spPr>
        <p:txBody>
          <a:bodyPr>
            <a:normAutofit/>
          </a:bodyPr>
          <a:lstStyle/>
          <a:p>
            <a:r>
              <a:rPr lang="en-US" sz="3600" dirty="0"/>
              <a:t>Fine-Grained Complexity Result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02605"/>
              </p:ext>
            </p:extLst>
          </p:nvPr>
        </p:nvGraphicFramePr>
        <p:xfrm>
          <a:off x="344557" y="1981200"/>
          <a:ext cx="1155589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F3F553-2257-444D-B0DF-A96B9D8C7651}"/>
              </a:ext>
            </a:extLst>
          </p:cNvPr>
          <p:cNvSpPr txBox="1"/>
          <p:nvPr/>
        </p:nvSpPr>
        <p:spPr>
          <a:xfrm>
            <a:off x="344557" y="5314122"/>
            <a:ext cx="363109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Problem A = Satisfiability problem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1EBD8-DAEA-4077-9FD2-8AD93072F0C9}"/>
              </a:ext>
            </a:extLst>
          </p:cNvPr>
          <p:cNvSpPr txBox="1"/>
          <p:nvPr/>
        </p:nvSpPr>
        <p:spPr>
          <a:xfrm>
            <a:off x="344557" y="5721482"/>
            <a:ext cx="79910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Problem B = Longest Common Subsequence  (or the Edit Distance problem)</a:t>
            </a:r>
          </a:p>
        </p:txBody>
      </p:sp>
    </p:spTree>
    <p:extLst>
      <p:ext uri="{BB962C8B-B14F-4D97-AF65-F5344CB8AC3E}">
        <p14:creationId xmlns:p14="http://schemas.microsoft.com/office/powerpoint/2010/main" val="22421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Satisfiability problem (SAT)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IN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IN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dirty="0"/>
                  <a:t>..</a:t>
                </a:r>
                <a:r>
                  <a:rPr lang="en-IN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</a:rPr>
                  <a:t>..</a:t>
                </a: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clauses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Is there an assignment of </a:t>
                </a:r>
                <a14:m>
                  <m:oMath xmlns:m="http://schemas.openxmlformats.org/officeDocument/2006/math">
                    <m:r>
                      <a:rPr lang="en-IN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variables that satisfies this formula?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  <a:blipFill>
                <a:blip r:embed="rId3"/>
                <a:stretch>
                  <a:fillRect l="-1045" t="-2998" b="-19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CF680F76-97A5-441A-BD8C-AFCC326507C2}"/>
              </a:ext>
            </a:extLst>
          </p:cNvPr>
          <p:cNvSpPr/>
          <p:nvPr/>
        </p:nvSpPr>
        <p:spPr>
          <a:xfrm rot="16200000">
            <a:off x="1964637" y="2040833"/>
            <a:ext cx="530087" cy="2246245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E0F1409-FBF8-4939-A6E8-8A9EC2D28323}"/>
              </a:ext>
            </a:extLst>
          </p:cNvPr>
          <p:cNvSpPr/>
          <p:nvPr/>
        </p:nvSpPr>
        <p:spPr>
          <a:xfrm rot="16200000">
            <a:off x="8478071" y="1854951"/>
            <a:ext cx="530087" cy="2498049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D9C33A-487B-47DF-A9D7-3D6CB7AB9DE0}"/>
              </a:ext>
            </a:extLst>
          </p:cNvPr>
          <p:cNvSpPr/>
          <p:nvPr/>
        </p:nvSpPr>
        <p:spPr>
          <a:xfrm rot="16200000">
            <a:off x="5112022" y="2040831"/>
            <a:ext cx="530087" cy="2246248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88DFB-A7C6-40D1-A3F9-119C3A94C6DC}"/>
              </a:ext>
            </a:extLst>
          </p:cNvPr>
          <p:cNvSpPr txBox="1"/>
          <p:nvPr/>
        </p:nvSpPr>
        <p:spPr>
          <a:xfrm>
            <a:off x="1732721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/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i="1" dirty="0">
                    <a:solidFill>
                      <a:schemeClr val="accent1">
                        <a:lumMod val="50000"/>
                      </a:schemeClr>
                    </a:solidFill>
                  </a:rPr>
                  <a:t>Clause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blipFill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222E35-A308-4358-B470-F04E33A7DA84}"/>
              </a:ext>
            </a:extLst>
          </p:cNvPr>
          <p:cNvSpPr txBox="1"/>
          <p:nvPr/>
        </p:nvSpPr>
        <p:spPr>
          <a:xfrm>
            <a:off x="4886738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2</a:t>
            </a:r>
          </a:p>
        </p:txBody>
      </p:sp>
    </p:spTree>
    <p:extLst>
      <p:ext uri="{BB962C8B-B14F-4D97-AF65-F5344CB8AC3E}">
        <p14:creationId xmlns:p14="http://schemas.microsoft.com/office/powerpoint/2010/main" val="10538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CNF-SAT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IN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IN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dirty="0"/>
                  <a:t>..</a:t>
                </a:r>
                <a:r>
                  <a:rPr lang="en-IN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</a:rPr>
                  <a:t>..</a:t>
                </a: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clauses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Is there an assignment of </a:t>
                </a:r>
                <a14:m>
                  <m:oMath xmlns:m="http://schemas.openxmlformats.org/officeDocument/2006/math">
                    <m:r>
                      <a:rPr lang="en-IN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variables that satisfies this formula?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  <a:blipFill>
                <a:blip r:embed="rId3"/>
                <a:stretch>
                  <a:fillRect l="-1045" t="-2998" b="-19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CF680F76-97A5-441A-BD8C-AFCC326507C2}"/>
              </a:ext>
            </a:extLst>
          </p:cNvPr>
          <p:cNvSpPr/>
          <p:nvPr/>
        </p:nvSpPr>
        <p:spPr>
          <a:xfrm rot="16200000">
            <a:off x="1964637" y="2040833"/>
            <a:ext cx="530087" cy="2246245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E0F1409-FBF8-4939-A6E8-8A9EC2D28323}"/>
              </a:ext>
            </a:extLst>
          </p:cNvPr>
          <p:cNvSpPr/>
          <p:nvPr/>
        </p:nvSpPr>
        <p:spPr>
          <a:xfrm rot="16200000">
            <a:off x="8478071" y="1854951"/>
            <a:ext cx="530087" cy="2498049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D9C33A-487B-47DF-A9D7-3D6CB7AB9DE0}"/>
              </a:ext>
            </a:extLst>
          </p:cNvPr>
          <p:cNvSpPr/>
          <p:nvPr/>
        </p:nvSpPr>
        <p:spPr>
          <a:xfrm rot="16200000">
            <a:off x="5112022" y="2040831"/>
            <a:ext cx="530087" cy="2246248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88DFB-A7C6-40D1-A3F9-119C3A94C6DC}"/>
              </a:ext>
            </a:extLst>
          </p:cNvPr>
          <p:cNvSpPr txBox="1"/>
          <p:nvPr/>
        </p:nvSpPr>
        <p:spPr>
          <a:xfrm>
            <a:off x="1732721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/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i="1" dirty="0">
                    <a:solidFill>
                      <a:schemeClr val="accent1">
                        <a:lumMod val="50000"/>
                      </a:schemeClr>
                    </a:solidFill>
                  </a:rPr>
                  <a:t>Clause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blipFill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222E35-A308-4358-B470-F04E33A7DA84}"/>
              </a:ext>
            </a:extLst>
          </p:cNvPr>
          <p:cNvSpPr txBox="1"/>
          <p:nvPr/>
        </p:nvSpPr>
        <p:spPr>
          <a:xfrm>
            <a:off x="4886738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2</a:t>
            </a:r>
          </a:p>
        </p:txBody>
      </p:sp>
    </p:spTree>
    <p:extLst>
      <p:ext uri="{BB962C8B-B14F-4D97-AF65-F5344CB8AC3E}">
        <p14:creationId xmlns:p14="http://schemas.microsoft.com/office/powerpoint/2010/main" val="21786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CNF-SAT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IN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IN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dirty="0"/>
                  <a:t>..</a:t>
                </a:r>
                <a:r>
                  <a:rPr lang="en-IN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and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</a:rPr>
                  <a:t>..</a:t>
                </a: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or..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clauses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Is there an assignment of </a:t>
                </a:r>
                <a14:m>
                  <m:oMath xmlns:m="http://schemas.openxmlformats.org/officeDocument/2006/math">
                    <m:r>
                      <a:rPr lang="en-IN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variables that satisfies this formula?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661" y="2332383"/>
                <a:ext cx="10495721" cy="3458817"/>
              </a:xfrm>
              <a:blipFill>
                <a:blip r:embed="rId3"/>
                <a:stretch>
                  <a:fillRect l="-1045" t="-2998" b="-19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CF680F76-97A5-441A-BD8C-AFCC326507C2}"/>
              </a:ext>
            </a:extLst>
          </p:cNvPr>
          <p:cNvSpPr/>
          <p:nvPr/>
        </p:nvSpPr>
        <p:spPr>
          <a:xfrm rot="16200000">
            <a:off x="1964637" y="2040833"/>
            <a:ext cx="530087" cy="2246245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E0F1409-FBF8-4939-A6E8-8A9EC2D28323}"/>
              </a:ext>
            </a:extLst>
          </p:cNvPr>
          <p:cNvSpPr/>
          <p:nvPr/>
        </p:nvSpPr>
        <p:spPr>
          <a:xfrm rot="16200000">
            <a:off x="8478071" y="1854951"/>
            <a:ext cx="530087" cy="2498049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D9C33A-487B-47DF-A9D7-3D6CB7AB9DE0}"/>
              </a:ext>
            </a:extLst>
          </p:cNvPr>
          <p:cNvSpPr/>
          <p:nvPr/>
        </p:nvSpPr>
        <p:spPr>
          <a:xfrm rot="16200000">
            <a:off x="5112022" y="2040831"/>
            <a:ext cx="530087" cy="2246248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88DFB-A7C6-40D1-A3F9-119C3A94C6DC}"/>
              </a:ext>
            </a:extLst>
          </p:cNvPr>
          <p:cNvSpPr txBox="1"/>
          <p:nvPr/>
        </p:nvSpPr>
        <p:spPr>
          <a:xfrm>
            <a:off x="1732721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/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i="1" dirty="0">
                    <a:solidFill>
                      <a:schemeClr val="accent1">
                        <a:lumMod val="50000"/>
                      </a:schemeClr>
                    </a:solidFill>
                  </a:rPr>
                  <a:t>Clause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31847-4F33-468E-81E5-A5D6C38F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560" y="3488981"/>
                <a:ext cx="2030896" cy="369332"/>
              </a:xfrm>
              <a:prstGeom prst="rect">
                <a:avLst/>
              </a:prstGeom>
              <a:blipFill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222E35-A308-4358-B470-F04E33A7DA84}"/>
              </a:ext>
            </a:extLst>
          </p:cNvPr>
          <p:cNvSpPr txBox="1"/>
          <p:nvPr/>
        </p:nvSpPr>
        <p:spPr>
          <a:xfrm>
            <a:off x="4886738" y="3524286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>
                    <a:lumMod val="50000"/>
                  </a:schemeClr>
                </a:solidFill>
              </a:rPr>
              <a:t>Clause 2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C3F05B20-013D-4002-97B4-F8ED6175F80E}"/>
              </a:ext>
            </a:extLst>
          </p:cNvPr>
          <p:cNvSpPr/>
          <p:nvPr/>
        </p:nvSpPr>
        <p:spPr>
          <a:xfrm>
            <a:off x="9104243" y="354689"/>
            <a:ext cx="2597426" cy="182853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EA4E0-6378-4CB3-914F-CE9815D615CB}"/>
                  </a:ext>
                </a:extLst>
              </p:cNvPr>
              <p:cNvSpPr txBox="1"/>
              <p:nvPr/>
            </p:nvSpPr>
            <p:spPr>
              <a:xfrm>
                <a:off x="9541565" y="684178"/>
                <a:ext cx="193481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/>
                  <a:t>Current known upper bound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1400" dirty="0"/>
                  <a:t> time algorithm that checks satisfiability for each assignment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EA4E0-6378-4CB3-914F-CE9815D6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65" y="684178"/>
                <a:ext cx="1934817" cy="1169551"/>
              </a:xfrm>
              <a:prstGeom prst="rect">
                <a:avLst/>
              </a:prstGeom>
              <a:blipFill>
                <a:blip r:embed="rId5"/>
                <a:stretch>
                  <a:fillRect l="-943" t="-1042" b="-46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12">
            <a:extLst>
              <a:ext uri="{FF2B5EF4-FFF2-40B4-BE49-F238E27FC236}">
                <a16:creationId xmlns:a16="http://schemas.microsoft.com/office/drawing/2014/main" id="{4ABA2A58-E7A1-40AA-BF80-F2A1607A3F2A}"/>
              </a:ext>
            </a:extLst>
          </p:cNvPr>
          <p:cNvSpPr/>
          <p:nvPr/>
        </p:nvSpPr>
        <p:spPr>
          <a:xfrm>
            <a:off x="9104243" y="3410221"/>
            <a:ext cx="2597426" cy="182853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B22CEA-A8CD-4033-B358-1FFD4A0003EB}"/>
                  </a:ext>
                </a:extLst>
              </p:cNvPr>
              <p:cNvSpPr txBox="1"/>
              <p:nvPr/>
            </p:nvSpPr>
            <p:spPr>
              <a:xfrm>
                <a:off x="9435547" y="4031388"/>
                <a:ext cx="1934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/>
                  <a:t>Current known lower bound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IN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B22CEA-A8CD-4033-B358-1FFD4A000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47" y="4031388"/>
                <a:ext cx="1934817" cy="523220"/>
              </a:xfrm>
              <a:prstGeom prst="rect">
                <a:avLst/>
              </a:prstGeom>
              <a:blipFill>
                <a:blip r:embed="rId6"/>
                <a:stretch>
                  <a:fillRect l="-946" t="-1163" b="-11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6CE85E-D6A7-44AC-93AE-41CB1CC327B6}"/>
              </a:ext>
            </a:extLst>
          </p:cNvPr>
          <p:cNvCxnSpPr>
            <a:cxnSpLocks/>
          </p:cNvCxnSpPr>
          <p:nvPr/>
        </p:nvCxnSpPr>
        <p:spPr>
          <a:xfrm>
            <a:off x="10412896" y="2205678"/>
            <a:ext cx="0" cy="12665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176B1F-7A66-40B1-88E2-D676B141C541}"/>
              </a:ext>
            </a:extLst>
          </p:cNvPr>
          <p:cNvSpPr txBox="1"/>
          <p:nvPr/>
        </p:nvSpPr>
        <p:spPr>
          <a:xfrm>
            <a:off x="10386392" y="2654266"/>
            <a:ext cx="133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Huge gap!</a:t>
            </a:r>
          </a:p>
        </p:txBody>
      </p:sp>
    </p:spTree>
    <p:extLst>
      <p:ext uri="{BB962C8B-B14F-4D97-AF65-F5344CB8AC3E}">
        <p14:creationId xmlns:p14="http://schemas.microsoft.com/office/powerpoint/2010/main" val="17333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93913" y="503853"/>
                <a:ext cx="10667999" cy="3396344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bg2">
                        <a:lumMod val="75000"/>
                      </a:schemeClr>
                    </a:solidFill>
                  </a:rPr>
                  <a:t>Strong Exponential Time Hypothesis (SETH):</a:t>
                </a:r>
                <a:br>
                  <a:rPr lang="en-US" sz="3600" dirty="0"/>
                </a:br>
                <a:r>
                  <a:rPr lang="en-US" sz="3600" dirty="0"/>
                  <a:t>There is no algorithm that takes less than</a:t>
                </a:r>
                <a14:m>
                  <m:oMath xmlns:m="http://schemas.openxmlformats.org/officeDocument/2006/math">
                    <m:r>
                      <a:rPr lang="en-IN" sz="36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IN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600" dirty="0"/>
                  <a:t> time to solve CNF-SAT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3913" y="503853"/>
                <a:ext cx="10667999" cy="3396344"/>
              </a:xfrm>
              <a:blipFill>
                <a:blip r:embed="rId3"/>
                <a:stretch>
                  <a:fillRect l="-1784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2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4F4-76A8-A541-BE75-F109D4FD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8" y="1"/>
            <a:ext cx="9406482" cy="694504"/>
          </a:xfrm>
        </p:spPr>
        <p:txBody>
          <a:bodyPr/>
          <a:lstStyle/>
          <a:p>
            <a:r>
              <a:rPr lang="en-US" dirty="0"/>
              <a:t>Classical Reductions from CNF-SAT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A1533-E3F0-DE40-9635-94F571D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97765"/>
            <a:ext cx="11136633" cy="5426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14:cNvPr>
              <p14:cNvContentPartPr/>
              <p14:nvPr/>
            </p14:nvContentPartPr>
            <p14:xfrm>
              <a:off x="3688496" y="694504"/>
              <a:ext cx="35676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856" y="631864"/>
                <a:ext cx="48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14:cNvPr>
              <p14:cNvContentPartPr/>
              <p14:nvPr/>
            </p14:nvContentPartPr>
            <p14:xfrm>
              <a:off x="3898016" y="2204704"/>
              <a:ext cx="80640" cy="25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376" y="2142064"/>
                <a:ext cx="206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14:cNvPr>
              <p14:cNvContentPartPr/>
              <p14:nvPr/>
            </p14:nvContentPartPr>
            <p14:xfrm>
              <a:off x="7410176" y="1570384"/>
              <a:ext cx="108000" cy="40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536" y="1507384"/>
                <a:ext cx="233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14:cNvPr>
              <p14:cNvContentPartPr/>
              <p14:nvPr/>
            </p14:nvContentPartPr>
            <p14:xfrm>
              <a:off x="7597376" y="3352024"/>
              <a:ext cx="73800" cy="22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4736" y="3289384"/>
                <a:ext cx="199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14:cNvPr>
              <p14:cNvContentPartPr/>
              <p14:nvPr/>
            </p14:nvContentPartPr>
            <p14:xfrm>
              <a:off x="4688576" y="3252664"/>
              <a:ext cx="90000" cy="23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5936" y="3189664"/>
                <a:ext cx="215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14:cNvPr>
              <p14:cNvContentPartPr/>
              <p14:nvPr/>
            </p14:nvContentPartPr>
            <p14:xfrm>
              <a:off x="3645656" y="4003624"/>
              <a:ext cx="132480" cy="7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3016" y="3940624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14:cNvPr>
              <p14:cNvContentPartPr/>
              <p14:nvPr/>
            </p14:nvContentPartPr>
            <p14:xfrm>
              <a:off x="6024176" y="4216384"/>
              <a:ext cx="108720" cy="51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176" y="4153744"/>
                <a:ext cx="234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14:cNvPr>
              <p14:cNvContentPartPr/>
              <p14:nvPr/>
            </p14:nvContentPartPr>
            <p14:xfrm>
              <a:off x="6016976" y="4225744"/>
              <a:ext cx="23400" cy="10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3976" y="4163104"/>
                <a:ext cx="149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14:cNvPr>
              <p14:cNvContentPartPr/>
              <p14:nvPr/>
            </p14:nvContentPartPr>
            <p14:xfrm>
              <a:off x="3607496" y="5220064"/>
              <a:ext cx="189360" cy="55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4856" y="5157424"/>
                <a:ext cx="3150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14:cNvPr>
              <p14:cNvContentPartPr/>
              <p14:nvPr/>
            </p14:nvContentPartPr>
            <p14:xfrm>
              <a:off x="3828536" y="5285584"/>
              <a:ext cx="12600" cy="36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5896" y="5222584"/>
                <a:ext cx="1382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14:cNvPr>
              <p14:cNvContentPartPr/>
              <p14:nvPr/>
            </p14:nvContentPartPr>
            <p14:xfrm>
              <a:off x="3322376" y="5573584"/>
              <a:ext cx="25344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9736" y="5510944"/>
                <a:ext cx="379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14:cNvPr>
              <p14:cNvContentPartPr/>
              <p14:nvPr/>
            </p14:nvContentPartPr>
            <p14:xfrm>
              <a:off x="6907256" y="5598784"/>
              <a:ext cx="336960" cy="29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4616" y="5536144"/>
                <a:ext cx="4626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14:cNvPr>
              <p14:cNvContentPartPr/>
              <p14:nvPr/>
            </p14:nvContentPartPr>
            <p14:xfrm>
              <a:off x="6987896" y="5351464"/>
              <a:ext cx="108000" cy="28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4896" y="5288824"/>
                <a:ext cx="233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14:cNvPr>
              <p14:cNvContentPartPr/>
              <p14:nvPr/>
            </p14:nvContentPartPr>
            <p14:xfrm>
              <a:off x="10454336" y="3560464"/>
              <a:ext cx="649800" cy="9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91336" y="3497464"/>
                <a:ext cx="775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14:cNvPr>
              <p14:cNvContentPartPr/>
              <p14:nvPr/>
            </p14:nvContentPartPr>
            <p14:xfrm>
              <a:off x="10390616" y="3624184"/>
              <a:ext cx="511200" cy="9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976" y="3561184"/>
                <a:ext cx="636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14:cNvPr>
              <p14:cNvContentPartPr/>
              <p14:nvPr/>
            </p14:nvContentPartPr>
            <p14:xfrm>
              <a:off x="10677536" y="3671704"/>
              <a:ext cx="14940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14896" y="3608704"/>
                <a:ext cx="275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14:cNvPr>
              <p14:cNvContentPartPr/>
              <p14:nvPr/>
            </p14:nvContentPartPr>
            <p14:xfrm>
              <a:off x="7444016" y="4060504"/>
              <a:ext cx="410400" cy="15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1016" y="3997864"/>
                <a:ext cx="53604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EBD7-BD73-0C40-BD4D-17C7D3B3CBA0}"/>
              </a:ext>
            </a:extLst>
          </p:cNvPr>
          <p:cNvSpPr txBox="1"/>
          <p:nvPr/>
        </p:nvSpPr>
        <p:spPr>
          <a:xfrm>
            <a:off x="1028079" y="4958454"/>
            <a:ext cx="239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Zero-Edge-Weight Triangle Finding Problem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9E026249-5391-504E-BDD5-B1AAD665520B}"/>
              </a:ext>
            </a:extLst>
          </p:cNvPr>
          <p:cNvCxnSpPr/>
          <p:nvPr/>
        </p:nvCxnSpPr>
        <p:spPr>
          <a:xfrm rot="5400000">
            <a:off x="3390768" y="4769696"/>
            <a:ext cx="485280" cy="415457"/>
          </a:xfrm>
          <a:prstGeom prst="curvedConnector3">
            <a:avLst>
              <a:gd name="adj1" fmla="val 1128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E382B7-8B96-8B48-A2AC-0F0F7ABF7E3F}"/>
              </a:ext>
            </a:extLst>
          </p:cNvPr>
          <p:cNvSpPr txBox="1"/>
          <p:nvPr/>
        </p:nvSpPr>
        <p:spPr>
          <a:xfrm>
            <a:off x="9073045" y="5813070"/>
            <a:ext cx="261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Virginia V. Williams IPEC 2015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A7CB7D-B51D-4149-8448-F09D7588AF2B}"/>
              </a:ext>
            </a:extLst>
          </p:cNvPr>
          <p:cNvSpPr txBox="1"/>
          <p:nvPr/>
        </p:nvSpPr>
        <p:spPr>
          <a:xfrm>
            <a:off x="4764740" y="4188350"/>
            <a:ext cx="14219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CNF-SAT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2C5012-C0AC-D24B-B0E1-74680F7744FD}"/>
                  </a:ext>
                </a:extLst>
              </p14:cNvPr>
              <p14:cNvContentPartPr/>
              <p14:nvPr/>
            </p14:nvContentPartPr>
            <p14:xfrm>
              <a:off x="4926176" y="4382704"/>
              <a:ext cx="1156680" cy="3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2C5012-C0AC-D24B-B0E1-74680F774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36536" y="4203064"/>
                <a:ext cx="13363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D8F562-D677-B24D-9176-1DCF3290B33C}"/>
                  </a:ext>
                </a:extLst>
              </p14:cNvPr>
              <p14:cNvContentPartPr/>
              <p14:nvPr/>
            </p14:nvContentPartPr>
            <p14:xfrm>
              <a:off x="5043536" y="3512584"/>
              <a:ext cx="71352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D8F562-D677-B24D-9176-1DCF3290B3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53536" y="3332944"/>
                <a:ext cx="8931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AF824F-9559-AE41-90E0-F8E0E40E6734}"/>
                  </a:ext>
                </a:extLst>
              </p14:cNvPr>
              <p14:cNvContentPartPr/>
              <p14:nvPr/>
            </p14:nvContentPartPr>
            <p14:xfrm>
              <a:off x="4210856" y="1023904"/>
              <a:ext cx="1647000" cy="117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AF824F-9559-AE41-90E0-F8E0E40E67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20856" y="843904"/>
                <a:ext cx="1826640" cy="15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5AFAABB-5B3A-D444-A559-F6328744EC03}"/>
                  </a:ext>
                </a:extLst>
              </p14:cNvPr>
              <p14:cNvContentPartPr/>
              <p14:nvPr/>
            </p14:nvContentPartPr>
            <p14:xfrm>
              <a:off x="7554536" y="2258344"/>
              <a:ext cx="238680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5AFAABB-5B3A-D444-A559-F6328744EC0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64536" y="2078704"/>
                <a:ext cx="25664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E0C1C7-2706-7F42-AE5B-7F239BAA9FD2}"/>
                  </a:ext>
                </a:extLst>
              </p14:cNvPr>
              <p14:cNvContentPartPr/>
              <p14:nvPr/>
            </p14:nvContentPartPr>
            <p14:xfrm>
              <a:off x="4068296" y="5512384"/>
              <a:ext cx="79884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E0C1C7-2706-7F42-AE5B-7F239BAA9F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78296" y="5332384"/>
                <a:ext cx="9784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3C44F2-AE1F-C649-A59A-66A418A77BE6}"/>
                  </a:ext>
                </a:extLst>
              </p14:cNvPr>
              <p14:cNvContentPartPr/>
              <p14:nvPr/>
            </p14:nvContentPartPr>
            <p14:xfrm>
              <a:off x="5846696" y="5485384"/>
              <a:ext cx="894960" cy="11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3C44F2-AE1F-C649-A59A-66A418A77BE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56696" y="5305384"/>
                <a:ext cx="107460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9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SETH fails in the quantum regime, because using Grover search algorithm one can solve CNF-SAT on a quantum computer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 time, therefore the classical lower bounds cannot be directly used.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BE49780E-ADD3-43D1-AE38-1316109EA8B0}"/>
              </a:ext>
            </a:extLst>
          </p:cNvPr>
          <p:cNvSpPr/>
          <p:nvPr/>
        </p:nvSpPr>
        <p:spPr>
          <a:xfrm>
            <a:off x="958787" y="2010792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𝑠𝑎𝑖𝑙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Route </a:t>
            </a:r>
            <a:r>
              <a:rPr lang="en-IN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5359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93913" y="503853"/>
                <a:ext cx="10667999" cy="32957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Basic Quantum SETH:</a:t>
                </a:r>
                <a:br>
                  <a:rPr lang="en-US" dirty="0"/>
                </a:br>
                <a:r>
                  <a:rPr lang="en-US" dirty="0"/>
                  <a:t>There is no quantum algorithm that takes less than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time to solve CNF-SAT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3913" y="503853"/>
                <a:ext cx="10667999" cy="3295789"/>
              </a:xfrm>
              <a:blipFill>
                <a:blip r:embed="rId3"/>
                <a:stretch>
                  <a:fillRect l="-142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0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SETH fails in the quantum regime, because using Grover search algorithm one can solve CNF-SAT on a quantum computer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 time, therefore the classical lower bounds cannot be directly used.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Using the basic QSETH, the quantum lower bounds achieved for LCS and Edit Distance are linear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ACE09179-FA1D-446D-B788-89931FAF91BA}"/>
              </a:ext>
            </a:extLst>
          </p:cNvPr>
          <p:cNvSpPr/>
          <p:nvPr/>
        </p:nvSpPr>
        <p:spPr>
          <a:xfrm>
            <a:off x="958786" y="3050891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6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SETH fails in the quantum regime, because using Grover search algorithm one can solve CNF-SAT on a quantum computer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 time, therefore the classical lower bounds cannot be directly used.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Using the basic QSETH, the quantum lower bounds achieved for LCS and Edit Distance are linear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We notice that the reductions encode more than just existence of satisfying assignments.</a:t>
                </a:r>
                <a:endParaRPr lang="en-IN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1661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C0ADFC62-D4CD-4CC1-A813-E83C3038344E}"/>
              </a:ext>
            </a:extLst>
          </p:cNvPr>
          <p:cNvSpPr/>
          <p:nvPr/>
        </p:nvSpPr>
        <p:spPr>
          <a:xfrm>
            <a:off x="958785" y="3844285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6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F437AFA-1033-413C-9A02-3529AEAB3A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414" y="2299318"/>
                <a:ext cx="10667999" cy="192645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Majority Quantum SETH:</a:t>
                </a:r>
                <a:br>
                  <a:rPr lang="en-US" dirty="0"/>
                </a:br>
                <a:r>
                  <a:rPr lang="en-US" dirty="0"/>
                  <a:t>It takes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time for a quantum computer to determine whether more than half of the assignments are satisfiable.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F437AFA-1033-413C-9A02-3529AEAB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14" y="2299318"/>
                <a:ext cx="10667999" cy="1926454"/>
              </a:xfrm>
              <a:prstGeom prst="rect">
                <a:avLst/>
              </a:prstGeom>
              <a:blipFill>
                <a:blip r:embed="rId3"/>
                <a:stretch>
                  <a:fillRect l="-1427" t="-1961" r="-95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4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SETH fails in the quantum regime, because using Grover search algorithm one can solve CNF-SAT on a quantum computer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 time, therefore the classical lower bounds cannot be directly used.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Using the basic QSETH, the quantum lower bounds achieved for LCS and Edit Distance are linear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We notice that the reductions encode more than just existence of satisfying assignments.</a:t>
                </a:r>
                <a:endParaRPr lang="en-IN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It encodes a property that is harder than existence but appears to be easier than majority.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1"/>
                    </a:solidFill>
                  </a:rPr>
                  <a:t>We give evidence that this property is hard for quantum computers when compared to searching for a satisfying assignment.</a:t>
                </a:r>
              </a:p>
              <a:p>
                <a:pPr marL="0" indent="0">
                  <a:buNone/>
                </a:pPr>
                <a:endParaRPr lang="en-IN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2326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A29CA22F-D6ED-492B-9CAC-B2B445D40431}"/>
              </a:ext>
            </a:extLst>
          </p:cNvPr>
          <p:cNvSpPr/>
          <p:nvPr/>
        </p:nvSpPr>
        <p:spPr>
          <a:xfrm>
            <a:off x="958786" y="4391358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FAEE8F-1176-C84A-AC76-D95678EA2A0E}"/>
                  </a:ext>
                </a:extLst>
              </p14:cNvPr>
              <p14:cNvContentPartPr/>
              <p14:nvPr/>
            </p14:nvContentPartPr>
            <p14:xfrm>
              <a:off x="1410835" y="5271104"/>
              <a:ext cx="97200" cy="1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FAEE8F-1176-C84A-AC76-D95678EA2A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7835" y="5208464"/>
                <a:ext cx="222840" cy="1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5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SETH fails in the quantum regime, because using Grover search algorithm one can solve CNF-SAT on a quantum computer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 time, therefore the classical lower bounds cannot be directly used.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Using the basic QSETH, the quantum lower bounds achieved for LCS and Edit Distance are linear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We notice that the reductions encode more than just existence of satisfying assignments.</a:t>
                </a:r>
                <a:endParaRPr lang="en-IN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accent1">
                        <a:lumMod val="75000"/>
                      </a:schemeClr>
                    </a:solidFill>
                  </a:rPr>
                  <a:t>It encodes a property that is harder than existence but appears to be easier than majority.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chemeClr val="bg2">
                        <a:lumMod val="25000"/>
                      </a:schemeClr>
                    </a:solidFill>
                  </a:rPr>
                  <a:t>We give evidence that this property is hard for quantum computers when compared to searching for a satisfying assignment.</a:t>
                </a:r>
              </a:p>
              <a:p>
                <a:pPr marL="0" indent="0">
                  <a:buNone/>
                </a:pPr>
                <a:endParaRPr lang="en-IN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5E45EA-41AC-4C85-827D-9BD8D190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2326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17F2AD6B-CF2E-4D86-B7C2-47D00F545D6D}"/>
              </a:ext>
            </a:extLst>
          </p:cNvPr>
          <p:cNvSpPr/>
          <p:nvPr/>
        </p:nvSpPr>
        <p:spPr>
          <a:xfrm>
            <a:off x="958785" y="5131293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9CA22F-D6ED-492B-9CAC-B2B445D40431}"/>
              </a:ext>
            </a:extLst>
          </p:cNvPr>
          <p:cNvSpPr/>
          <p:nvPr/>
        </p:nvSpPr>
        <p:spPr>
          <a:xfrm>
            <a:off x="958786" y="4364854"/>
            <a:ext cx="568171" cy="2752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4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4F4-76A8-A541-BE75-F109D4FD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8" y="1"/>
            <a:ext cx="9406482" cy="694504"/>
          </a:xfrm>
        </p:spPr>
        <p:txBody>
          <a:bodyPr/>
          <a:lstStyle/>
          <a:p>
            <a:r>
              <a:rPr lang="en-US" dirty="0"/>
              <a:t>Quantum Reductions from CNF-SAT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A1533-E3F0-DE40-9635-94F571D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97765"/>
            <a:ext cx="11136633" cy="5426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14:cNvPr>
              <p14:cNvContentPartPr/>
              <p14:nvPr/>
            </p14:nvContentPartPr>
            <p14:xfrm>
              <a:off x="3688496" y="694504"/>
              <a:ext cx="35676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856" y="631864"/>
                <a:ext cx="48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14:cNvPr>
              <p14:cNvContentPartPr/>
              <p14:nvPr/>
            </p14:nvContentPartPr>
            <p14:xfrm>
              <a:off x="3898016" y="2204704"/>
              <a:ext cx="80640" cy="25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376" y="2142064"/>
                <a:ext cx="206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14:cNvPr>
              <p14:cNvContentPartPr/>
              <p14:nvPr/>
            </p14:nvContentPartPr>
            <p14:xfrm>
              <a:off x="7410176" y="1570384"/>
              <a:ext cx="108000" cy="40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536" y="1507384"/>
                <a:ext cx="233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14:cNvPr>
              <p14:cNvContentPartPr/>
              <p14:nvPr/>
            </p14:nvContentPartPr>
            <p14:xfrm>
              <a:off x="7597376" y="3352024"/>
              <a:ext cx="73800" cy="22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4736" y="3289384"/>
                <a:ext cx="199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14:cNvPr>
              <p14:cNvContentPartPr/>
              <p14:nvPr/>
            </p14:nvContentPartPr>
            <p14:xfrm>
              <a:off x="4688576" y="3252664"/>
              <a:ext cx="90000" cy="23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5936" y="3189664"/>
                <a:ext cx="215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14:cNvPr>
              <p14:cNvContentPartPr/>
              <p14:nvPr/>
            </p14:nvContentPartPr>
            <p14:xfrm>
              <a:off x="3645656" y="4003624"/>
              <a:ext cx="132480" cy="7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3016" y="3940624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14:cNvPr>
              <p14:cNvContentPartPr/>
              <p14:nvPr/>
            </p14:nvContentPartPr>
            <p14:xfrm>
              <a:off x="6024176" y="4216384"/>
              <a:ext cx="108720" cy="51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176" y="4153744"/>
                <a:ext cx="234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14:cNvPr>
              <p14:cNvContentPartPr/>
              <p14:nvPr/>
            </p14:nvContentPartPr>
            <p14:xfrm>
              <a:off x="6016976" y="4225744"/>
              <a:ext cx="23400" cy="10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3976" y="4163104"/>
                <a:ext cx="149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14:cNvPr>
              <p14:cNvContentPartPr/>
              <p14:nvPr/>
            </p14:nvContentPartPr>
            <p14:xfrm>
              <a:off x="3607496" y="5220064"/>
              <a:ext cx="189360" cy="55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4856" y="5157424"/>
                <a:ext cx="3150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14:cNvPr>
              <p14:cNvContentPartPr/>
              <p14:nvPr/>
            </p14:nvContentPartPr>
            <p14:xfrm>
              <a:off x="3828536" y="5285584"/>
              <a:ext cx="12600" cy="36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5896" y="5222584"/>
                <a:ext cx="1382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14:cNvPr>
              <p14:cNvContentPartPr/>
              <p14:nvPr/>
            </p14:nvContentPartPr>
            <p14:xfrm>
              <a:off x="3322376" y="5573584"/>
              <a:ext cx="25344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9736" y="5510944"/>
                <a:ext cx="379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14:cNvPr>
              <p14:cNvContentPartPr/>
              <p14:nvPr/>
            </p14:nvContentPartPr>
            <p14:xfrm>
              <a:off x="6907256" y="5598784"/>
              <a:ext cx="336960" cy="29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4616" y="5536144"/>
                <a:ext cx="4626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14:cNvPr>
              <p14:cNvContentPartPr/>
              <p14:nvPr/>
            </p14:nvContentPartPr>
            <p14:xfrm>
              <a:off x="6987896" y="5351464"/>
              <a:ext cx="108000" cy="28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4896" y="5288824"/>
                <a:ext cx="233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14:cNvPr>
              <p14:cNvContentPartPr/>
              <p14:nvPr/>
            </p14:nvContentPartPr>
            <p14:xfrm>
              <a:off x="10454336" y="3560464"/>
              <a:ext cx="649800" cy="9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91336" y="3497464"/>
                <a:ext cx="775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14:cNvPr>
              <p14:cNvContentPartPr/>
              <p14:nvPr/>
            </p14:nvContentPartPr>
            <p14:xfrm>
              <a:off x="10390616" y="3624184"/>
              <a:ext cx="511200" cy="9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976" y="3561184"/>
                <a:ext cx="636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14:cNvPr>
              <p14:cNvContentPartPr/>
              <p14:nvPr/>
            </p14:nvContentPartPr>
            <p14:xfrm>
              <a:off x="10677536" y="3671704"/>
              <a:ext cx="14940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14896" y="3608704"/>
                <a:ext cx="275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14:cNvPr>
              <p14:cNvContentPartPr/>
              <p14:nvPr/>
            </p14:nvContentPartPr>
            <p14:xfrm>
              <a:off x="7444016" y="4060504"/>
              <a:ext cx="410400" cy="15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1016" y="3997864"/>
                <a:ext cx="53604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EBD7-BD73-0C40-BD4D-17C7D3B3CBA0}"/>
              </a:ext>
            </a:extLst>
          </p:cNvPr>
          <p:cNvSpPr txBox="1"/>
          <p:nvPr/>
        </p:nvSpPr>
        <p:spPr>
          <a:xfrm>
            <a:off x="1028079" y="4958454"/>
            <a:ext cx="239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Zero-Edge-Weight Triangle Finding Problem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9E026249-5391-504E-BDD5-B1AAD665520B}"/>
              </a:ext>
            </a:extLst>
          </p:cNvPr>
          <p:cNvCxnSpPr/>
          <p:nvPr/>
        </p:nvCxnSpPr>
        <p:spPr>
          <a:xfrm rot="5400000">
            <a:off x="3390768" y="4769696"/>
            <a:ext cx="485280" cy="415457"/>
          </a:xfrm>
          <a:prstGeom prst="curvedConnector3">
            <a:avLst>
              <a:gd name="adj1" fmla="val 1128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E382B7-8B96-8B48-A2AC-0F0F7ABF7E3F}"/>
              </a:ext>
            </a:extLst>
          </p:cNvPr>
          <p:cNvSpPr txBox="1"/>
          <p:nvPr/>
        </p:nvSpPr>
        <p:spPr>
          <a:xfrm>
            <a:off x="9073045" y="5813070"/>
            <a:ext cx="261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Virginia V. Williams IPEC 2015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A7CB7D-B51D-4149-8448-F09D7588AF2B}"/>
              </a:ext>
            </a:extLst>
          </p:cNvPr>
          <p:cNvSpPr txBox="1"/>
          <p:nvPr/>
        </p:nvSpPr>
        <p:spPr>
          <a:xfrm>
            <a:off x="4764740" y="4188350"/>
            <a:ext cx="14219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CNF-SAT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2C5012-C0AC-D24B-B0E1-74680F7744FD}"/>
                  </a:ext>
                </a:extLst>
              </p14:cNvPr>
              <p14:cNvContentPartPr/>
              <p14:nvPr/>
            </p14:nvContentPartPr>
            <p14:xfrm>
              <a:off x="4926176" y="4382704"/>
              <a:ext cx="1156680" cy="3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2C5012-C0AC-D24B-B0E1-74680F774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36536" y="4203064"/>
                <a:ext cx="13363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D8F562-D677-B24D-9176-1DCF3290B33C}"/>
                  </a:ext>
                </a:extLst>
              </p14:cNvPr>
              <p14:cNvContentPartPr/>
              <p14:nvPr/>
            </p14:nvContentPartPr>
            <p14:xfrm>
              <a:off x="5043536" y="3512584"/>
              <a:ext cx="71352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D8F562-D677-B24D-9176-1DCF3290B3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53536" y="3332944"/>
                <a:ext cx="8931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AF824F-9559-AE41-90E0-F8E0E40E6734}"/>
                  </a:ext>
                </a:extLst>
              </p14:cNvPr>
              <p14:cNvContentPartPr/>
              <p14:nvPr/>
            </p14:nvContentPartPr>
            <p14:xfrm>
              <a:off x="4210856" y="1023904"/>
              <a:ext cx="1647000" cy="117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AF824F-9559-AE41-90E0-F8E0E40E67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20856" y="843904"/>
                <a:ext cx="1826640" cy="15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5AFAABB-5B3A-D444-A559-F6328744EC03}"/>
                  </a:ext>
                </a:extLst>
              </p14:cNvPr>
              <p14:cNvContentPartPr/>
              <p14:nvPr/>
            </p14:nvContentPartPr>
            <p14:xfrm>
              <a:off x="7554536" y="2258344"/>
              <a:ext cx="238680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5AFAABB-5B3A-D444-A559-F6328744EC0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64536" y="2078704"/>
                <a:ext cx="256644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E0C1C7-2706-7F42-AE5B-7F239BAA9FD2}"/>
                  </a:ext>
                </a:extLst>
              </p14:cNvPr>
              <p14:cNvContentPartPr/>
              <p14:nvPr/>
            </p14:nvContentPartPr>
            <p14:xfrm>
              <a:off x="4068296" y="5512384"/>
              <a:ext cx="79884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E0C1C7-2706-7F42-AE5B-7F239BAA9F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78296" y="5332384"/>
                <a:ext cx="9784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3C44F2-AE1F-C649-A59A-66A418A77BE6}"/>
                  </a:ext>
                </a:extLst>
              </p14:cNvPr>
              <p14:cNvContentPartPr/>
              <p14:nvPr/>
            </p14:nvContentPartPr>
            <p14:xfrm>
              <a:off x="5846696" y="5485384"/>
              <a:ext cx="894960" cy="11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3C44F2-AE1F-C649-A59A-66A418A77BE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56696" y="5305384"/>
                <a:ext cx="1074600" cy="469800"/>
              </a:xfrm>
              <a:prstGeom prst="rect">
                <a:avLst/>
              </a:prstGeom>
            </p:spPr>
          </p:pic>
        </mc:Fallback>
      </mc:AlternateContent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E3E1D02-918A-D746-8A63-76F290CB0E7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03927" y="3968639"/>
            <a:ext cx="453307" cy="2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DA3A410-20DB-9E4C-AF12-0CF64A347F26}"/>
              </a:ext>
            </a:extLst>
          </p:cNvPr>
          <p:cNvCxnSpPr/>
          <p:nvPr/>
        </p:nvCxnSpPr>
        <p:spPr>
          <a:xfrm rot="16200000" flipV="1">
            <a:off x="3683201" y="2988053"/>
            <a:ext cx="1863149" cy="551330"/>
          </a:xfrm>
          <a:prstGeom prst="curvedConnector3">
            <a:avLst>
              <a:gd name="adj1" fmla="val 2113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9B7278-047A-C34C-97F1-DCC9FAAD0104}"/>
                  </a:ext>
                </a:extLst>
              </p14:cNvPr>
              <p14:cNvContentPartPr/>
              <p14:nvPr/>
            </p14:nvContentPartPr>
            <p14:xfrm>
              <a:off x="4285376" y="1842544"/>
              <a:ext cx="1173240" cy="6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9B7278-047A-C34C-97F1-DCC9FAAD010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5736" y="1662904"/>
                <a:ext cx="13528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DD147A-FA82-B040-9F12-2091DF6430E0}"/>
                  </a:ext>
                </a:extLst>
              </p14:cNvPr>
              <p14:cNvContentPartPr/>
              <p14:nvPr/>
            </p14:nvContentPartPr>
            <p14:xfrm>
              <a:off x="5053976" y="3469384"/>
              <a:ext cx="803520" cy="4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DD147A-FA82-B040-9F12-2091DF6430E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64336" y="3289744"/>
                <a:ext cx="9831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D7B748-BBCF-BA47-B922-2E0EFB8EBADC}"/>
                  </a:ext>
                </a:extLst>
              </p14:cNvPr>
              <p14:cNvContentPartPr/>
              <p14:nvPr/>
            </p14:nvContentPartPr>
            <p14:xfrm>
              <a:off x="4884776" y="4412584"/>
              <a:ext cx="1185840" cy="21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D7B748-BBCF-BA47-B922-2E0EFB8EBAD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95136" y="4232584"/>
                <a:ext cx="13654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615CD9-310F-F849-926A-B990700278CB}"/>
                  </a:ext>
                </a:extLst>
              </p:cNvPr>
              <p:cNvSpPr txBox="1"/>
              <p:nvPr/>
            </p:nvSpPr>
            <p:spPr>
              <a:xfrm>
                <a:off x="2548666" y="1645538"/>
                <a:ext cx="1638525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(not 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615CD9-310F-F849-926A-B99070027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66" y="1645538"/>
                <a:ext cx="1638525" cy="379656"/>
              </a:xfrm>
              <a:prstGeom prst="rect">
                <a:avLst/>
              </a:prstGeom>
              <a:blipFill>
                <a:blip r:embed="rId5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4D1048-2C34-944D-83E3-64EE210B96C8}"/>
                  </a:ext>
                </a:extLst>
              </p:cNvPr>
              <p:cNvSpPr txBox="1"/>
              <p:nvPr/>
            </p:nvSpPr>
            <p:spPr>
              <a:xfrm>
                <a:off x="5387669" y="3759612"/>
                <a:ext cx="10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4D1048-2C34-944D-83E3-64EE210B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69" y="3759612"/>
                <a:ext cx="1093569" cy="369332"/>
              </a:xfrm>
              <a:prstGeom prst="rect">
                <a:avLst/>
              </a:prstGeom>
              <a:blipFill>
                <a:blip r:embed="rId56"/>
                <a:stretch>
                  <a:fillRect r="-1149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" y="495607"/>
            <a:ext cx="9601200" cy="1142385"/>
          </a:xfrm>
        </p:spPr>
        <p:txBody>
          <a:bodyPr>
            <a:normAutofit/>
          </a:bodyPr>
          <a:lstStyle/>
          <a:p>
            <a:r>
              <a:rPr lang="en-US" sz="3600" dirty="0"/>
              <a:t>More Fine-Grained Complexity Results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</p:nvPr>
        </p:nvGraphicFramePr>
        <p:xfrm>
          <a:off x="344557" y="1981200"/>
          <a:ext cx="1155589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F3F553-2257-444D-B0DF-A96B9D8C7651}"/>
              </a:ext>
            </a:extLst>
          </p:cNvPr>
          <p:cNvSpPr txBox="1"/>
          <p:nvPr/>
        </p:nvSpPr>
        <p:spPr>
          <a:xfrm>
            <a:off x="344557" y="5314122"/>
            <a:ext cx="363109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Problem A = 3SUM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1EBD8-DAEA-4077-9FD2-8AD93072F0C9}"/>
              </a:ext>
            </a:extLst>
          </p:cNvPr>
          <p:cNvSpPr txBox="1"/>
          <p:nvPr/>
        </p:nvSpPr>
        <p:spPr>
          <a:xfrm>
            <a:off x="344556" y="5721482"/>
            <a:ext cx="727544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Problem B = Geometry Problems, Finding Zero-edge-weight triangle</a:t>
            </a:r>
          </a:p>
        </p:txBody>
      </p:sp>
    </p:spTree>
    <p:extLst>
      <p:ext uri="{BB962C8B-B14F-4D97-AF65-F5344CB8AC3E}">
        <p14:creationId xmlns:p14="http://schemas.microsoft.com/office/powerpoint/2010/main" val="40227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BC76-B000-CE49-B752-66D4A43B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integers are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sz="1400" dirty="0"/>
                  <a:t>For example: This is a list of 6 integers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956DAF51-4897-DC42-90D8-F5641AC81374}"/>
              </a:ext>
            </a:extLst>
          </p:cNvPr>
          <p:cNvSpPr/>
          <p:nvPr/>
        </p:nvSpPr>
        <p:spPr>
          <a:xfrm>
            <a:off x="2168569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6F1EB7F1-B5CB-0C40-A483-B54C6CA45669}"/>
              </a:ext>
            </a:extLst>
          </p:cNvPr>
          <p:cNvSpPr/>
          <p:nvPr/>
        </p:nvSpPr>
        <p:spPr>
          <a:xfrm>
            <a:off x="3445308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BD743197-2768-8C4B-A976-E78D9069CD3E}"/>
              </a:ext>
            </a:extLst>
          </p:cNvPr>
          <p:cNvSpPr/>
          <p:nvPr/>
        </p:nvSpPr>
        <p:spPr>
          <a:xfrm>
            <a:off x="4714097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CB46F56C-7922-D64C-938A-7E3FA822FCCF}"/>
              </a:ext>
            </a:extLst>
          </p:cNvPr>
          <p:cNvSpPr/>
          <p:nvPr/>
        </p:nvSpPr>
        <p:spPr>
          <a:xfrm>
            <a:off x="5986861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C5F78BCE-9230-A843-B8DF-69786F0CF308}"/>
              </a:ext>
            </a:extLst>
          </p:cNvPr>
          <p:cNvSpPr/>
          <p:nvPr/>
        </p:nvSpPr>
        <p:spPr>
          <a:xfrm>
            <a:off x="7259625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8AAD2612-4E40-5E47-BE72-EE0CB7636B33}"/>
              </a:ext>
            </a:extLst>
          </p:cNvPr>
          <p:cNvSpPr/>
          <p:nvPr/>
        </p:nvSpPr>
        <p:spPr>
          <a:xfrm>
            <a:off x="8532389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10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BC76-B000-CE49-B752-66D4A43B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integers are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sz="1400" dirty="0"/>
                  <a:t>For example: This is a list of 6 integers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Solution(s): {a=1, b=1, c=-2}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956DAF51-4897-DC42-90D8-F5641AC81374}"/>
              </a:ext>
            </a:extLst>
          </p:cNvPr>
          <p:cNvSpPr/>
          <p:nvPr/>
        </p:nvSpPr>
        <p:spPr>
          <a:xfrm>
            <a:off x="2168569" y="2978326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6F1EB7F1-B5CB-0C40-A483-B54C6CA45669}"/>
              </a:ext>
            </a:extLst>
          </p:cNvPr>
          <p:cNvSpPr/>
          <p:nvPr/>
        </p:nvSpPr>
        <p:spPr>
          <a:xfrm>
            <a:off x="3445308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BD743197-2768-8C4B-A976-E78D9069CD3E}"/>
              </a:ext>
            </a:extLst>
          </p:cNvPr>
          <p:cNvSpPr/>
          <p:nvPr/>
        </p:nvSpPr>
        <p:spPr>
          <a:xfrm>
            <a:off x="4714097" y="2978326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CB46F56C-7922-D64C-938A-7E3FA822FCCF}"/>
              </a:ext>
            </a:extLst>
          </p:cNvPr>
          <p:cNvSpPr/>
          <p:nvPr/>
        </p:nvSpPr>
        <p:spPr>
          <a:xfrm>
            <a:off x="5986861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C5F78BCE-9230-A843-B8DF-69786F0CF308}"/>
              </a:ext>
            </a:extLst>
          </p:cNvPr>
          <p:cNvSpPr/>
          <p:nvPr/>
        </p:nvSpPr>
        <p:spPr>
          <a:xfrm>
            <a:off x="7259625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8AAD2612-4E40-5E47-BE72-EE0CB7636B33}"/>
              </a:ext>
            </a:extLst>
          </p:cNvPr>
          <p:cNvSpPr/>
          <p:nvPr/>
        </p:nvSpPr>
        <p:spPr>
          <a:xfrm>
            <a:off x="8532389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25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𝑠𝑎𝑖𝑙</m:t>
                        </m:r>
                      </m:sub>
                    </m:sSub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3" y="5406887"/>
                <a:ext cx="3247309" cy="461665"/>
              </a:xfrm>
              <a:prstGeom prst="rect">
                <a:avLst/>
              </a:prstGeom>
              <a:blipFill>
                <a:blip r:embed="rId3"/>
                <a:stretch>
                  <a:fillRect l="-564" b="-3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Route </a:t>
            </a:r>
            <a:r>
              <a:rPr lang="en-IN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088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BC76-B000-CE49-B752-66D4A43B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integers are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sz="1400" dirty="0"/>
                  <a:t>For example: This is a list of 6 integers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Solution(s): {a=1, b=4, c=-5}</a:t>
                </a:r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1744-FC7C-9647-83B6-F2AC86874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956DAF51-4897-DC42-90D8-F5641AC81374}"/>
              </a:ext>
            </a:extLst>
          </p:cNvPr>
          <p:cNvSpPr/>
          <p:nvPr/>
        </p:nvSpPr>
        <p:spPr>
          <a:xfrm>
            <a:off x="2168569" y="2978326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6F1EB7F1-B5CB-0C40-A483-B54C6CA45669}"/>
              </a:ext>
            </a:extLst>
          </p:cNvPr>
          <p:cNvSpPr/>
          <p:nvPr/>
        </p:nvSpPr>
        <p:spPr>
          <a:xfrm>
            <a:off x="3445308" y="298494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BD743197-2768-8C4B-A976-E78D9069CD3E}"/>
              </a:ext>
            </a:extLst>
          </p:cNvPr>
          <p:cNvSpPr/>
          <p:nvPr/>
        </p:nvSpPr>
        <p:spPr>
          <a:xfrm>
            <a:off x="4714097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CB46F56C-7922-D64C-938A-7E3FA822FCCF}"/>
              </a:ext>
            </a:extLst>
          </p:cNvPr>
          <p:cNvSpPr/>
          <p:nvPr/>
        </p:nvSpPr>
        <p:spPr>
          <a:xfrm>
            <a:off x="5986861" y="2984944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C5F78BCE-9230-A843-B8DF-69786F0CF308}"/>
              </a:ext>
            </a:extLst>
          </p:cNvPr>
          <p:cNvSpPr/>
          <p:nvPr/>
        </p:nvSpPr>
        <p:spPr>
          <a:xfrm>
            <a:off x="7259625" y="2984944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8AAD2612-4E40-5E47-BE72-EE0CB7636B33}"/>
              </a:ext>
            </a:extLst>
          </p:cNvPr>
          <p:cNvSpPr/>
          <p:nvPr/>
        </p:nvSpPr>
        <p:spPr>
          <a:xfrm>
            <a:off x="8532389" y="297832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07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F648-D500-4846-AC79-6C253A86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3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3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6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882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50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45632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733068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5001857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6274621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547385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82014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DFCB9733-19A8-FE42-9D13-BF19946D75F7}"/>
              </a:ext>
            </a:extLst>
          </p:cNvPr>
          <p:cNvSpPr/>
          <p:nvPr/>
        </p:nvSpPr>
        <p:spPr>
          <a:xfrm>
            <a:off x="9992139" y="4174435"/>
            <a:ext cx="1895061" cy="1219200"/>
          </a:xfrm>
          <a:prstGeom prst="wedgeRectCallout">
            <a:avLst>
              <a:gd name="adj1" fmla="val -48106"/>
              <a:gd name="adj2" fmla="val 69022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9B3A02-4DBA-B84E-A382-2385E6AF6341}"/>
                  </a:ext>
                </a:extLst>
              </p:cNvPr>
              <p:cNvSpPr txBox="1"/>
              <p:nvPr/>
            </p:nvSpPr>
            <p:spPr>
              <a:xfrm>
                <a:off x="10196945" y="4322370"/>
                <a:ext cx="16830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Sorting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additional time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9B3A02-4DBA-B84E-A382-2385E6AF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945" y="4322370"/>
                <a:ext cx="1683026" cy="923330"/>
              </a:xfrm>
              <a:prstGeom prst="rect">
                <a:avLst/>
              </a:prstGeom>
              <a:blipFill>
                <a:blip r:embed="rId3"/>
                <a:stretch>
                  <a:fillRect l="-3759" t="-2703" r="-150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3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45632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733068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5001857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6274621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547385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82014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061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45632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733068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5001857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6274621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547385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82014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6EFD439-82E7-104E-A82C-1A942D1062F5}"/>
              </a:ext>
            </a:extLst>
          </p:cNvPr>
          <p:cNvSpPr/>
          <p:nvPr/>
        </p:nvSpPr>
        <p:spPr>
          <a:xfrm>
            <a:off x="9859617" y="2716008"/>
            <a:ext cx="278296" cy="2025445"/>
          </a:xfrm>
          <a:prstGeom prst="rightBrace">
            <a:avLst/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DC6592-0781-E04A-A9FF-0B4AA55495A5}"/>
                  </a:ext>
                </a:extLst>
              </p:cNvPr>
              <p:cNvSpPr txBox="1"/>
              <p:nvPr/>
            </p:nvSpPr>
            <p:spPr>
              <a:xfrm>
                <a:off x="10164760" y="3375304"/>
                <a:ext cx="2048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List the sum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tuples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DC6592-0781-E04A-A9FF-0B4AA5549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760" y="3375304"/>
                <a:ext cx="2048525" cy="646331"/>
              </a:xfrm>
              <a:prstGeom prst="rect">
                <a:avLst/>
              </a:prstGeom>
              <a:blipFill>
                <a:blip r:embed="rId3"/>
                <a:stretch>
                  <a:fillRect l="-2469" t="-3846" r="-123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5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45632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733068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5001857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6274621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547385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82014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6EFD439-82E7-104E-A82C-1A942D1062F5}"/>
              </a:ext>
            </a:extLst>
          </p:cNvPr>
          <p:cNvSpPr/>
          <p:nvPr/>
        </p:nvSpPr>
        <p:spPr>
          <a:xfrm>
            <a:off x="9859617" y="2716008"/>
            <a:ext cx="278296" cy="2025445"/>
          </a:xfrm>
          <a:prstGeom prst="rightBrace">
            <a:avLst/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DC6592-0781-E04A-A9FF-0B4AA55495A5}"/>
                  </a:ext>
                </a:extLst>
              </p:cNvPr>
              <p:cNvSpPr txBox="1"/>
              <p:nvPr/>
            </p:nvSpPr>
            <p:spPr>
              <a:xfrm>
                <a:off x="10164760" y="3375304"/>
                <a:ext cx="2048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List the sum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tuples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DC6592-0781-E04A-A9FF-0B4AA5549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760" y="3375304"/>
                <a:ext cx="2048525" cy="646331"/>
              </a:xfrm>
              <a:prstGeom prst="rect">
                <a:avLst/>
              </a:prstGeom>
              <a:blipFill>
                <a:blip r:embed="rId3"/>
                <a:stretch>
                  <a:fillRect l="-2469" t="-3846" r="-123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602AF568-1448-FB47-BDDB-291411018A86}"/>
              </a:ext>
            </a:extLst>
          </p:cNvPr>
          <p:cNvSpPr/>
          <p:nvPr/>
        </p:nvSpPr>
        <p:spPr>
          <a:xfrm>
            <a:off x="10137913" y="4021635"/>
            <a:ext cx="1895061" cy="1939018"/>
          </a:xfrm>
          <a:prstGeom prst="wedgeRectCallout">
            <a:avLst>
              <a:gd name="adj1" fmla="val -16637"/>
              <a:gd name="adj2" fmla="val 5271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95061"/>
                      <a:gd name="connsiteY0" fmla="*/ 0 h 1939018"/>
                      <a:gd name="connsiteX1" fmla="*/ 315844 w 1895061"/>
                      <a:gd name="connsiteY1" fmla="*/ 0 h 1939018"/>
                      <a:gd name="connsiteX2" fmla="*/ 315844 w 1895061"/>
                      <a:gd name="connsiteY2" fmla="*/ 0 h 1939018"/>
                      <a:gd name="connsiteX3" fmla="*/ 789609 w 1895061"/>
                      <a:gd name="connsiteY3" fmla="*/ 0 h 1939018"/>
                      <a:gd name="connsiteX4" fmla="*/ 1895061 w 1895061"/>
                      <a:gd name="connsiteY4" fmla="*/ 0 h 1939018"/>
                      <a:gd name="connsiteX5" fmla="*/ 1895061 w 1895061"/>
                      <a:gd name="connsiteY5" fmla="*/ 1131094 h 1939018"/>
                      <a:gd name="connsiteX6" fmla="*/ 1895061 w 1895061"/>
                      <a:gd name="connsiteY6" fmla="*/ 1131094 h 1939018"/>
                      <a:gd name="connsiteX7" fmla="*/ 1895061 w 1895061"/>
                      <a:gd name="connsiteY7" fmla="*/ 1615848 h 1939018"/>
                      <a:gd name="connsiteX8" fmla="*/ 1895061 w 1895061"/>
                      <a:gd name="connsiteY8" fmla="*/ 1939018 h 1939018"/>
                      <a:gd name="connsiteX9" fmla="*/ 789609 w 1895061"/>
                      <a:gd name="connsiteY9" fmla="*/ 1939018 h 1939018"/>
                      <a:gd name="connsiteX10" fmla="*/ 632249 w 1895061"/>
                      <a:gd name="connsiteY10" fmla="*/ 1991721 h 1939018"/>
                      <a:gd name="connsiteX11" fmla="*/ 315844 w 1895061"/>
                      <a:gd name="connsiteY11" fmla="*/ 1939018 h 1939018"/>
                      <a:gd name="connsiteX12" fmla="*/ 0 w 1895061"/>
                      <a:gd name="connsiteY12" fmla="*/ 1939018 h 1939018"/>
                      <a:gd name="connsiteX13" fmla="*/ 0 w 1895061"/>
                      <a:gd name="connsiteY13" fmla="*/ 1615848 h 1939018"/>
                      <a:gd name="connsiteX14" fmla="*/ 0 w 1895061"/>
                      <a:gd name="connsiteY14" fmla="*/ 1131094 h 1939018"/>
                      <a:gd name="connsiteX15" fmla="*/ 0 w 1895061"/>
                      <a:gd name="connsiteY15" fmla="*/ 1131094 h 1939018"/>
                      <a:gd name="connsiteX16" fmla="*/ 0 w 1895061"/>
                      <a:gd name="connsiteY16" fmla="*/ 0 h 1939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95061" h="1939018" extrusionOk="0">
                        <a:moveTo>
                          <a:pt x="0" y="0"/>
                        </a:moveTo>
                        <a:cubicBezTo>
                          <a:pt x="157387" y="-1962"/>
                          <a:pt x="250205" y="-3952"/>
                          <a:pt x="315844" y="0"/>
                        </a:cubicBezTo>
                        <a:lnTo>
                          <a:pt x="315844" y="0"/>
                        </a:lnTo>
                        <a:cubicBezTo>
                          <a:pt x="365241" y="33413"/>
                          <a:pt x="726647" y="31991"/>
                          <a:pt x="789609" y="0"/>
                        </a:cubicBezTo>
                        <a:cubicBezTo>
                          <a:pt x="1114831" y="-28116"/>
                          <a:pt x="1696561" y="70616"/>
                          <a:pt x="1895061" y="0"/>
                        </a:cubicBezTo>
                        <a:cubicBezTo>
                          <a:pt x="1856624" y="464213"/>
                          <a:pt x="1978107" y="570651"/>
                          <a:pt x="1895061" y="1131094"/>
                        </a:cubicBezTo>
                        <a:lnTo>
                          <a:pt x="1895061" y="1131094"/>
                        </a:lnTo>
                        <a:cubicBezTo>
                          <a:pt x="1891057" y="1198487"/>
                          <a:pt x="1869224" y="1450826"/>
                          <a:pt x="1895061" y="1615848"/>
                        </a:cubicBezTo>
                        <a:cubicBezTo>
                          <a:pt x="1900288" y="1731283"/>
                          <a:pt x="1876860" y="1818323"/>
                          <a:pt x="1895061" y="1939018"/>
                        </a:cubicBezTo>
                        <a:cubicBezTo>
                          <a:pt x="1736289" y="1998286"/>
                          <a:pt x="1342303" y="1888101"/>
                          <a:pt x="789609" y="1939018"/>
                        </a:cubicBezTo>
                        <a:cubicBezTo>
                          <a:pt x="766201" y="1942550"/>
                          <a:pt x="665738" y="1991195"/>
                          <a:pt x="632249" y="1991721"/>
                        </a:cubicBezTo>
                        <a:cubicBezTo>
                          <a:pt x="576425" y="1963200"/>
                          <a:pt x="388273" y="1929311"/>
                          <a:pt x="315844" y="1939018"/>
                        </a:cubicBezTo>
                        <a:cubicBezTo>
                          <a:pt x="280328" y="1926578"/>
                          <a:pt x="109331" y="1912656"/>
                          <a:pt x="0" y="1939018"/>
                        </a:cubicBezTo>
                        <a:cubicBezTo>
                          <a:pt x="22433" y="1842623"/>
                          <a:pt x="-1770" y="1691746"/>
                          <a:pt x="0" y="1615848"/>
                        </a:cubicBezTo>
                        <a:cubicBezTo>
                          <a:pt x="32080" y="1524185"/>
                          <a:pt x="-39212" y="1189827"/>
                          <a:pt x="0" y="1131094"/>
                        </a:cubicBezTo>
                        <a:lnTo>
                          <a:pt x="0" y="1131094"/>
                        </a:lnTo>
                        <a:cubicBezTo>
                          <a:pt x="3281" y="940501"/>
                          <a:pt x="66052" y="1374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716B9C-1996-DA49-9284-84DF934C3535}"/>
                  </a:ext>
                </a:extLst>
              </p:cNvPr>
              <p:cNvSpPr txBox="1"/>
              <p:nvPr/>
            </p:nvSpPr>
            <p:spPr>
              <a:xfrm>
                <a:off x="10243930" y="4121601"/>
                <a:ext cx="168302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Then check if negative of any sum exists in the sorted list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716B9C-1996-DA49-9284-84DF934C3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930" y="4121601"/>
                <a:ext cx="1683026" cy="1754326"/>
              </a:xfrm>
              <a:prstGeom prst="rect">
                <a:avLst/>
              </a:prstGeom>
              <a:blipFill>
                <a:blip r:embed="rId4"/>
                <a:stretch>
                  <a:fillRect l="-2985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𝑔𝑒𝑜𝑑𝑒𝑠𝑖𝑐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𝑠𝑎𝑖𝑙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D5746A-DBEA-4DA1-ACE3-4230F9685B0F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0CC17-83F7-41E3-8337-11CCF07F3C26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Geodesic route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633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algorithm for 3SUM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algorithm. There is a slightly less 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as well.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8EE4ABD3-7164-8C41-816C-B09759CD1B5A}"/>
              </a:ext>
            </a:extLst>
          </p:cNvPr>
          <p:cNvSpPr/>
          <p:nvPr/>
        </p:nvSpPr>
        <p:spPr>
          <a:xfrm>
            <a:off x="244101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F24F3434-B67E-CC40-9A37-4340BD101369}"/>
              </a:ext>
            </a:extLst>
          </p:cNvPr>
          <p:cNvSpPr/>
          <p:nvPr/>
        </p:nvSpPr>
        <p:spPr>
          <a:xfrm>
            <a:off x="3717757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03A3AE7-40EF-304E-9701-1F9FC25E5E6D}"/>
              </a:ext>
            </a:extLst>
          </p:cNvPr>
          <p:cNvSpPr/>
          <p:nvPr/>
        </p:nvSpPr>
        <p:spPr>
          <a:xfrm>
            <a:off x="4986546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CC35462-8F85-9F46-9949-3DD7C72DAD54}"/>
              </a:ext>
            </a:extLst>
          </p:cNvPr>
          <p:cNvSpPr/>
          <p:nvPr/>
        </p:nvSpPr>
        <p:spPr>
          <a:xfrm>
            <a:off x="6259310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EE563D7B-A854-9143-A25F-51E3D01D2FE1}"/>
              </a:ext>
            </a:extLst>
          </p:cNvPr>
          <p:cNvSpPr/>
          <p:nvPr/>
        </p:nvSpPr>
        <p:spPr>
          <a:xfrm>
            <a:off x="7532074" y="2716008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AD5C2BA1-E531-7048-B79D-A11D0ADF69EA}"/>
              </a:ext>
            </a:extLst>
          </p:cNvPr>
          <p:cNvSpPr/>
          <p:nvPr/>
        </p:nvSpPr>
        <p:spPr>
          <a:xfrm>
            <a:off x="8804838" y="2709390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2B7A591-16AB-B940-9FB4-9C17E2F58CAE}"/>
              </a:ext>
            </a:extLst>
          </p:cNvPr>
          <p:cNvSpPr/>
          <p:nvPr/>
        </p:nvSpPr>
        <p:spPr>
          <a:xfrm>
            <a:off x="244101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BFA9BFB9-7A97-C94A-A463-413BF43130DD}"/>
              </a:ext>
            </a:extLst>
          </p:cNvPr>
          <p:cNvSpPr/>
          <p:nvPr/>
        </p:nvSpPr>
        <p:spPr>
          <a:xfrm>
            <a:off x="3717757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9861F966-B9C6-FF41-9004-99BE86180D7D}"/>
              </a:ext>
            </a:extLst>
          </p:cNvPr>
          <p:cNvSpPr/>
          <p:nvPr/>
        </p:nvSpPr>
        <p:spPr>
          <a:xfrm>
            <a:off x="4986546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DA10237-EE61-9E40-AD4A-B8320AC6B661}"/>
              </a:ext>
            </a:extLst>
          </p:cNvPr>
          <p:cNvSpPr/>
          <p:nvPr/>
        </p:nvSpPr>
        <p:spPr>
          <a:xfrm>
            <a:off x="6259310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D5A0278-BFC7-CA4B-A7A1-84379AC90DA7}"/>
              </a:ext>
            </a:extLst>
          </p:cNvPr>
          <p:cNvSpPr/>
          <p:nvPr/>
        </p:nvSpPr>
        <p:spPr>
          <a:xfrm>
            <a:off x="7532074" y="3846734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CA99776-24A7-8C43-8A0E-2F182DC3F6E0}"/>
              </a:ext>
            </a:extLst>
          </p:cNvPr>
          <p:cNvSpPr/>
          <p:nvPr/>
        </p:nvSpPr>
        <p:spPr>
          <a:xfrm>
            <a:off x="8804838" y="3840116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45632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733068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5001857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6274621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547385" y="4984078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820149" y="4977460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602AF568-1448-FB47-BDDB-291411018A86}"/>
              </a:ext>
            </a:extLst>
          </p:cNvPr>
          <p:cNvSpPr/>
          <p:nvPr/>
        </p:nvSpPr>
        <p:spPr>
          <a:xfrm>
            <a:off x="9750983" y="3334970"/>
            <a:ext cx="2306546" cy="1911627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306546"/>
                      <a:gd name="connsiteY0" fmla="*/ 0 h 1911627"/>
                      <a:gd name="connsiteX1" fmla="*/ 384424 w 2306546"/>
                      <a:gd name="connsiteY1" fmla="*/ 0 h 1911627"/>
                      <a:gd name="connsiteX2" fmla="*/ 384424 w 2306546"/>
                      <a:gd name="connsiteY2" fmla="*/ 0 h 1911627"/>
                      <a:gd name="connsiteX3" fmla="*/ 961061 w 2306546"/>
                      <a:gd name="connsiteY3" fmla="*/ 0 h 1911627"/>
                      <a:gd name="connsiteX4" fmla="*/ 2306546 w 2306546"/>
                      <a:gd name="connsiteY4" fmla="*/ 0 h 1911627"/>
                      <a:gd name="connsiteX5" fmla="*/ 2306546 w 2306546"/>
                      <a:gd name="connsiteY5" fmla="*/ 1115116 h 1911627"/>
                      <a:gd name="connsiteX6" fmla="*/ 2306546 w 2306546"/>
                      <a:gd name="connsiteY6" fmla="*/ 1115116 h 1911627"/>
                      <a:gd name="connsiteX7" fmla="*/ 2306546 w 2306546"/>
                      <a:gd name="connsiteY7" fmla="*/ 1593023 h 1911627"/>
                      <a:gd name="connsiteX8" fmla="*/ 2306546 w 2306546"/>
                      <a:gd name="connsiteY8" fmla="*/ 1911627 h 1911627"/>
                      <a:gd name="connsiteX9" fmla="*/ 961061 w 2306546"/>
                      <a:gd name="connsiteY9" fmla="*/ 1911627 h 1911627"/>
                      <a:gd name="connsiteX10" fmla="*/ 801778 w 2306546"/>
                      <a:gd name="connsiteY10" fmla="*/ 1933572 h 1911627"/>
                      <a:gd name="connsiteX11" fmla="*/ 384424 w 2306546"/>
                      <a:gd name="connsiteY11" fmla="*/ 1911627 h 1911627"/>
                      <a:gd name="connsiteX12" fmla="*/ 0 w 2306546"/>
                      <a:gd name="connsiteY12" fmla="*/ 1911627 h 1911627"/>
                      <a:gd name="connsiteX13" fmla="*/ 0 w 2306546"/>
                      <a:gd name="connsiteY13" fmla="*/ 1593023 h 1911627"/>
                      <a:gd name="connsiteX14" fmla="*/ 0 w 2306546"/>
                      <a:gd name="connsiteY14" fmla="*/ 1115116 h 1911627"/>
                      <a:gd name="connsiteX15" fmla="*/ 0 w 2306546"/>
                      <a:gd name="connsiteY15" fmla="*/ 1115116 h 1911627"/>
                      <a:gd name="connsiteX16" fmla="*/ 0 w 2306546"/>
                      <a:gd name="connsiteY16" fmla="*/ 0 h 1911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6546" h="1911627" extrusionOk="0">
                        <a:moveTo>
                          <a:pt x="0" y="0"/>
                        </a:moveTo>
                        <a:cubicBezTo>
                          <a:pt x="184459" y="-12101"/>
                          <a:pt x="312819" y="14089"/>
                          <a:pt x="384424" y="0"/>
                        </a:cubicBezTo>
                        <a:lnTo>
                          <a:pt x="384424" y="0"/>
                        </a:lnTo>
                        <a:cubicBezTo>
                          <a:pt x="590815" y="28068"/>
                          <a:pt x="707258" y="-17522"/>
                          <a:pt x="961061" y="0"/>
                        </a:cubicBezTo>
                        <a:cubicBezTo>
                          <a:pt x="1546531" y="47052"/>
                          <a:pt x="1721395" y="-104716"/>
                          <a:pt x="2306546" y="0"/>
                        </a:cubicBezTo>
                        <a:cubicBezTo>
                          <a:pt x="2346465" y="184904"/>
                          <a:pt x="2231516" y="810196"/>
                          <a:pt x="2306546" y="1115116"/>
                        </a:cubicBezTo>
                        <a:lnTo>
                          <a:pt x="2306546" y="1115116"/>
                        </a:lnTo>
                        <a:cubicBezTo>
                          <a:pt x="2329399" y="1186181"/>
                          <a:pt x="2292903" y="1489672"/>
                          <a:pt x="2306546" y="1593023"/>
                        </a:cubicBezTo>
                        <a:cubicBezTo>
                          <a:pt x="2306610" y="1726562"/>
                          <a:pt x="2303401" y="1762722"/>
                          <a:pt x="2306546" y="1911627"/>
                        </a:cubicBezTo>
                        <a:cubicBezTo>
                          <a:pt x="1814788" y="1899388"/>
                          <a:pt x="1484353" y="1976695"/>
                          <a:pt x="961061" y="1911627"/>
                        </a:cubicBezTo>
                        <a:cubicBezTo>
                          <a:pt x="899385" y="1908795"/>
                          <a:pt x="875959" y="1929840"/>
                          <a:pt x="801778" y="1933572"/>
                        </a:cubicBezTo>
                        <a:cubicBezTo>
                          <a:pt x="627060" y="1896148"/>
                          <a:pt x="517317" y="1892365"/>
                          <a:pt x="384424" y="1911627"/>
                        </a:cubicBezTo>
                        <a:cubicBezTo>
                          <a:pt x="335697" y="1895563"/>
                          <a:pt x="54631" y="1878491"/>
                          <a:pt x="0" y="1911627"/>
                        </a:cubicBezTo>
                        <a:cubicBezTo>
                          <a:pt x="-28407" y="1861141"/>
                          <a:pt x="-12157" y="1676987"/>
                          <a:pt x="0" y="1593023"/>
                        </a:cubicBezTo>
                        <a:cubicBezTo>
                          <a:pt x="38210" y="1485501"/>
                          <a:pt x="-304" y="1211568"/>
                          <a:pt x="0" y="1115116"/>
                        </a:cubicBezTo>
                        <a:lnTo>
                          <a:pt x="0" y="1115116"/>
                        </a:lnTo>
                        <a:cubicBezTo>
                          <a:pt x="56014" y="635815"/>
                          <a:pt x="-20670" y="5110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716B9C-1996-DA49-9284-84DF934C3535}"/>
                  </a:ext>
                </a:extLst>
              </p:cNvPr>
              <p:cNvSpPr txBox="1"/>
              <p:nvPr/>
            </p:nvSpPr>
            <p:spPr>
              <a:xfrm>
                <a:off x="9737335" y="3828361"/>
                <a:ext cx="30795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 total time taken is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716B9C-1996-DA49-9284-84DF934C3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335" y="3828361"/>
                <a:ext cx="3079558" cy="923330"/>
              </a:xfrm>
              <a:prstGeom prst="rect">
                <a:avLst/>
              </a:prstGeom>
              <a:blipFill>
                <a:blip r:embed="rId3"/>
                <a:stretch>
                  <a:fillRect l="-1639" t="-274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for 3SUM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classical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can be sped up using Grover search algorithm giving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𝑛𝑙𝑜𝑔𝑛</m:t>
                        </m:r>
                      </m:e>
                    </m:d>
                  </m:oMath>
                </a14:m>
                <a:r>
                  <a:rPr lang="en-US" dirty="0"/>
                  <a:t> quantum algorithm</a:t>
                </a:r>
                <a:r>
                  <a:rPr lang="en-US" i="1" dirty="0"/>
                  <a:t> </a:t>
                </a:r>
                <a:r>
                  <a:rPr lang="en-US" dirty="0"/>
                  <a:t>for 3SUM.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for 3SUM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classical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can be sped up using Grover search algorithm giving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algorithm for 3SUM.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05408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330826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4599615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5872379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145143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41790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029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for 3SUM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classical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can be sped up using Grover search algorithm giving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quantum algorithm for 3SUM.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05408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330826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4599615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5872379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145143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41790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A78FA915-53A4-E747-BF22-9F44E6AB0270}"/>
              </a:ext>
            </a:extLst>
          </p:cNvPr>
          <p:cNvSpPr/>
          <p:nvPr/>
        </p:nvSpPr>
        <p:spPr>
          <a:xfrm>
            <a:off x="9760226" y="2372139"/>
            <a:ext cx="1895061" cy="1625264"/>
          </a:xfrm>
          <a:prstGeom prst="wedgeRectCallout">
            <a:avLst>
              <a:gd name="adj1" fmla="val -67686"/>
              <a:gd name="adj2" fmla="val 21196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95061"/>
                      <a:gd name="connsiteY0" fmla="*/ 0 h 1625264"/>
                      <a:gd name="connsiteX1" fmla="*/ 315844 w 1895061"/>
                      <a:gd name="connsiteY1" fmla="*/ 0 h 1625264"/>
                      <a:gd name="connsiteX2" fmla="*/ 315844 w 1895061"/>
                      <a:gd name="connsiteY2" fmla="*/ 0 h 1625264"/>
                      <a:gd name="connsiteX3" fmla="*/ 789609 w 1895061"/>
                      <a:gd name="connsiteY3" fmla="*/ 0 h 1625264"/>
                      <a:gd name="connsiteX4" fmla="*/ 1895061 w 1895061"/>
                      <a:gd name="connsiteY4" fmla="*/ 0 h 1625264"/>
                      <a:gd name="connsiteX5" fmla="*/ 1895061 w 1895061"/>
                      <a:gd name="connsiteY5" fmla="*/ 948071 h 1625264"/>
                      <a:gd name="connsiteX6" fmla="*/ 1895061 w 1895061"/>
                      <a:gd name="connsiteY6" fmla="*/ 948071 h 1625264"/>
                      <a:gd name="connsiteX7" fmla="*/ 1895061 w 1895061"/>
                      <a:gd name="connsiteY7" fmla="*/ 1354387 h 1625264"/>
                      <a:gd name="connsiteX8" fmla="*/ 1895061 w 1895061"/>
                      <a:gd name="connsiteY8" fmla="*/ 1625264 h 1625264"/>
                      <a:gd name="connsiteX9" fmla="*/ 789609 w 1895061"/>
                      <a:gd name="connsiteY9" fmla="*/ 1625264 h 1625264"/>
                      <a:gd name="connsiteX10" fmla="*/ 315844 w 1895061"/>
                      <a:gd name="connsiteY10" fmla="*/ 1625264 h 1625264"/>
                      <a:gd name="connsiteX11" fmla="*/ 315844 w 1895061"/>
                      <a:gd name="connsiteY11" fmla="*/ 1625264 h 1625264"/>
                      <a:gd name="connsiteX12" fmla="*/ 0 w 1895061"/>
                      <a:gd name="connsiteY12" fmla="*/ 1625264 h 1625264"/>
                      <a:gd name="connsiteX13" fmla="*/ 0 w 1895061"/>
                      <a:gd name="connsiteY13" fmla="*/ 1354387 h 1625264"/>
                      <a:gd name="connsiteX14" fmla="*/ -335160 w 1895061"/>
                      <a:gd name="connsiteY14" fmla="*/ 1157123 h 1625264"/>
                      <a:gd name="connsiteX15" fmla="*/ 0 w 1895061"/>
                      <a:gd name="connsiteY15" fmla="*/ 948071 h 1625264"/>
                      <a:gd name="connsiteX16" fmla="*/ 0 w 1895061"/>
                      <a:gd name="connsiteY16" fmla="*/ 0 h 162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95061" h="1625264" extrusionOk="0">
                        <a:moveTo>
                          <a:pt x="0" y="0"/>
                        </a:moveTo>
                        <a:cubicBezTo>
                          <a:pt x="157387" y="-1962"/>
                          <a:pt x="250205" y="-3952"/>
                          <a:pt x="315844" y="0"/>
                        </a:cubicBezTo>
                        <a:lnTo>
                          <a:pt x="315844" y="0"/>
                        </a:lnTo>
                        <a:cubicBezTo>
                          <a:pt x="365241" y="33413"/>
                          <a:pt x="726647" y="31991"/>
                          <a:pt x="789609" y="0"/>
                        </a:cubicBezTo>
                        <a:cubicBezTo>
                          <a:pt x="1114831" y="-28116"/>
                          <a:pt x="1696561" y="70616"/>
                          <a:pt x="1895061" y="0"/>
                        </a:cubicBezTo>
                        <a:cubicBezTo>
                          <a:pt x="1928605" y="441315"/>
                          <a:pt x="1819295" y="597363"/>
                          <a:pt x="1895061" y="948071"/>
                        </a:cubicBezTo>
                        <a:lnTo>
                          <a:pt x="1895061" y="948071"/>
                        </a:lnTo>
                        <a:cubicBezTo>
                          <a:pt x="1875731" y="1106142"/>
                          <a:pt x="1887790" y="1287122"/>
                          <a:pt x="1895061" y="1354387"/>
                        </a:cubicBezTo>
                        <a:cubicBezTo>
                          <a:pt x="1875371" y="1415508"/>
                          <a:pt x="1880009" y="1576491"/>
                          <a:pt x="1895061" y="1625264"/>
                        </a:cubicBezTo>
                        <a:cubicBezTo>
                          <a:pt x="1736289" y="1684532"/>
                          <a:pt x="1342303" y="1574347"/>
                          <a:pt x="789609" y="1625264"/>
                        </a:cubicBezTo>
                        <a:cubicBezTo>
                          <a:pt x="710578" y="1617633"/>
                          <a:pt x="486427" y="1641707"/>
                          <a:pt x="315844" y="1625264"/>
                        </a:cubicBezTo>
                        <a:lnTo>
                          <a:pt x="315844" y="1625264"/>
                        </a:lnTo>
                        <a:cubicBezTo>
                          <a:pt x="175630" y="1600852"/>
                          <a:pt x="51171" y="1638053"/>
                          <a:pt x="0" y="1625264"/>
                        </a:cubicBezTo>
                        <a:cubicBezTo>
                          <a:pt x="18439" y="1551614"/>
                          <a:pt x="20034" y="1383556"/>
                          <a:pt x="0" y="1354387"/>
                        </a:cubicBezTo>
                        <a:cubicBezTo>
                          <a:pt x="-23759" y="1313201"/>
                          <a:pt x="-296561" y="1178151"/>
                          <a:pt x="-335160" y="1157123"/>
                        </a:cubicBezTo>
                        <a:cubicBezTo>
                          <a:pt x="-280648" y="1147868"/>
                          <a:pt x="-88073" y="1042982"/>
                          <a:pt x="0" y="948071"/>
                        </a:cubicBezTo>
                        <a:cubicBezTo>
                          <a:pt x="78515" y="496050"/>
                          <a:pt x="24337" y="4204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4EFC5A-4DD8-0645-A840-014DF857DCA6}"/>
                  </a:ext>
                </a:extLst>
              </p:cNvPr>
              <p:cNvSpPr txBox="1"/>
              <p:nvPr/>
            </p:nvSpPr>
            <p:spPr>
              <a:xfrm>
                <a:off x="9965032" y="2520075"/>
                <a:ext cx="16830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Sorting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additional time quantumly as well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4EFC5A-4DD8-0645-A840-014DF857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032" y="2520075"/>
                <a:ext cx="1683026" cy="1477328"/>
              </a:xfrm>
              <a:prstGeom prst="rect">
                <a:avLst/>
              </a:prstGeom>
              <a:blipFill>
                <a:blip r:embed="rId3"/>
                <a:stretch>
                  <a:fillRect l="-2985" t="-1709" r="-5224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for 3SUM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classical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can be sped up using Grover search algorithm giving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quantum algorithm for 3SUM.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05408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330826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4599615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5872379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145143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41790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46B3A71F-D90F-BB43-848F-CF105F4EBC56}"/>
              </a:ext>
            </a:extLst>
          </p:cNvPr>
          <p:cNvSpPr/>
          <p:nvPr/>
        </p:nvSpPr>
        <p:spPr>
          <a:xfrm>
            <a:off x="2054087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175263D4-4619-9846-AF24-67AABAF8BAC5}"/>
              </a:ext>
            </a:extLst>
          </p:cNvPr>
          <p:cNvSpPr/>
          <p:nvPr/>
        </p:nvSpPr>
        <p:spPr>
          <a:xfrm>
            <a:off x="3330826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44575405-69DB-7F45-A5F9-892E48958F6C}"/>
              </a:ext>
            </a:extLst>
          </p:cNvPr>
          <p:cNvSpPr/>
          <p:nvPr/>
        </p:nvSpPr>
        <p:spPr>
          <a:xfrm>
            <a:off x="4599615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6DE66648-BCCB-4F42-9E1B-8B04DF1872B1}"/>
              </a:ext>
            </a:extLst>
          </p:cNvPr>
          <p:cNvSpPr/>
          <p:nvPr/>
        </p:nvSpPr>
        <p:spPr>
          <a:xfrm>
            <a:off x="5872379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B4BEF22C-23D4-4F43-9253-3A6D6B0B47D5}"/>
              </a:ext>
            </a:extLst>
          </p:cNvPr>
          <p:cNvSpPr/>
          <p:nvPr/>
        </p:nvSpPr>
        <p:spPr>
          <a:xfrm>
            <a:off x="7145143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48FE9F89-468D-684A-AE45-3465012AB002}"/>
              </a:ext>
            </a:extLst>
          </p:cNvPr>
          <p:cNvSpPr/>
          <p:nvPr/>
        </p:nvSpPr>
        <p:spPr>
          <a:xfrm>
            <a:off x="8417907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630490E4-D27A-8B4E-A75A-2B83D8D24963}"/>
              </a:ext>
            </a:extLst>
          </p:cNvPr>
          <p:cNvSpPr/>
          <p:nvPr/>
        </p:nvSpPr>
        <p:spPr>
          <a:xfrm>
            <a:off x="2054087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FE04142-3CBA-104B-AD2C-097C593CB49C}"/>
              </a:ext>
            </a:extLst>
          </p:cNvPr>
          <p:cNvSpPr/>
          <p:nvPr/>
        </p:nvSpPr>
        <p:spPr>
          <a:xfrm>
            <a:off x="3330826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C27A6789-73DD-5A46-81A9-AD6CDED21060}"/>
              </a:ext>
            </a:extLst>
          </p:cNvPr>
          <p:cNvSpPr/>
          <p:nvPr/>
        </p:nvSpPr>
        <p:spPr>
          <a:xfrm>
            <a:off x="4599615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27" name="Rounded Rectangle 29">
            <a:extLst>
              <a:ext uri="{FF2B5EF4-FFF2-40B4-BE49-F238E27FC236}">
                <a16:creationId xmlns:a16="http://schemas.microsoft.com/office/drawing/2014/main" id="{5F424DE9-B75F-8D49-ACB1-62EBFDC2A8BF}"/>
              </a:ext>
            </a:extLst>
          </p:cNvPr>
          <p:cNvSpPr/>
          <p:nvPr/>
        </p:nvSpPr>
        <p:spPr>
          <a:xfrm>
            <a:off x="5872379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484E224E-C0FB-DC47-A8EC-94D187723419}"/>
              </a:ext>
            </a:extLst>
          </p:cNvPr>
          <p:cNvSpPr/>
          <p:nvPr/>
        </p:nvSpPr>
        <p:spPr>
          <a:xfrm>
            <a:off x="7145143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D796BFF-5304-E245-9CD5-2BEA05E10F60}"/>
              </a:ext>
            </a:extLst>
          </p:cNvPr>
          <p:cNvSpPr/>
          <p:nvPr/>
        </p:nvSpPr>
        <p:spPr>
          <a:xfrm>
            <a:off x="8417907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5281961F-3967-0A46-81F0-8B95C16F24E1}"/>
              </a:ext>
            </a:extLst>
          </p:cNvPr>
          <p:cNvSpPr/>
          <p:nvPr/>
        </p:nvSpPr>
        <p:spPr>
          <a:xfrm>
            <a:off x="9472686" y="4001469"/>
            <a:ext cx="278296" cy="2025445"/>
          </a:xfrm>
          <a:prstGeom prst="rightBrace">
            <a:avLst/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177457-FF83-5B4C-9124-23C4DA076AA9}"/>
                  </a:ext>
                </a:extLst>
              </p:cNvPr>
              <p:cNvSpPr txBox="1"/>
              <p:nvPr/>
            </p:nvSpPr>
            <p:spPr>
              <a:xfrm>
                <a:off x="9872337" y="4691025"/>
                <a:ext cx="2048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Grover’s search over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tuples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177457-FF83-5B4C-9124-23C4DA076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337" y="4691025"/>
                <a:ext cx="2048525" cy="646331"/>
              </a:xfrm>
              <a:prstGeom prst="rect">
                <a:avLst/>
              </a:prstGeom>
              <a:blipFill>
                <a:blip r:embed="rId3"/>
                <a:stretch>
                  <a:fillRect l="-246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3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for 3SUM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classical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algorithm can be sped up using Grover search algorithm giving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algorithm for 3SUM.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7F648-D500-4846-AC79-6C253A86B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2FFBDB54-B4DD-6049-BFBD-A15A3226D6F0}"/>
              </a:ext>
            </a:extLst>
          </p:cNvPr>
          <p:cNvSpPr/>
          <p:nvPr/>
        </p:nvSpPr>
        <p:spPr>
          <a:xfrm>
            <a:off x="205408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E90252DD-8437-8B47-A437-4A837655787F}"/>
              </a:ext>
            </a:extLst>
          </p:cNvPr>
          <p:cNvSpPr/>
          <p:nvPr/>
        </p:nvSpPr>
        <p:spPr>
          <a:xfrm>
            <a:off x="3330826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19C8A360-1BB8-B749-ADE1-C0E65425F6C9}"/>
              </a:ext>
            </a:extLst>
          </p:cNvPr>
          <p:cNvSpPr/>
          <p:nvPr/>
        </p:nvSpPr>
        <p:spPr>
          <a:xfrm>
            <a:off x="4599615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487848DF-9126-9A45-A8AC-7ACBDE2B487B}"/>
              </a:ext>
            </a:extLst>
          </p:cNvPr>
          <p:cNvSpPr/>
          <p:nvPr/>
        </p:nvSpPr>
        <p:spPr>
          <a:xfrm>
            <a:off x="5872379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3607655A-D87B-804D-8484-4C41C91CE5DB}"/>
              </a:ext>
            </a:extLst>
          </p:cNvPr>
          <p:cNvSpPr/>
          <p:nvPr/>
        </p:nvSpPr>
        <p:spPr>
          <a:xfrm>
            <a:off x="7145143" y="2823973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CCDC8387-F2B2-0E49-9695-D5AD0CE0C9F2}"/>
              </a:ext>
            </a:extLst>
          </p:cNvPr>
          <p:cNvSpPr/>
          <p:nvPr/>
        </p:nvSpPr>
        <p:spPr>
          <a:xfrm>
            <a:off x="8417907" y="2817355"/>
            <a:ext cx="888275" cy="901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46B3A71F-D90F-BB43-848F-CF105F4EBC56}"/>
              </a:ext>
            </a:extLst>
          </p:cNvPr>
          <p:cNvSpPr/>
          <p:nvPr/>
        </p:nvSpPr>
        <p:spPr>
          <a:xfrm>
            <a:off x="2054087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175263D4-4619-9846-AF24-67AABAF8BAC5}"/>
              </a:ext>
            </a:extLst>
          </p:cNvPr>
          <p:cNvSpPr/>
          <p:nvPr/>
        </p:nvSpPr>
        <p:spPr>
          <a:xfrm>
            <a:off x="3330826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44575405-69DB-7F45-A5F9-892E48958F6C}"/>
              </a:ext>
            </a:extLst>
          </p:cNvPr>
          <p:cNvSpPr/>
          <p:nvPr/>
        </p:nvSpPr>
        <p:spPr>
          <a:xfrm>
            <a:off x="4599615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6DE66648-BCCB-4F42-9E1B-8B04DF1872B1}"/>
              </a:ext>
            </a:extLst>
          </p:cNvPr>
          <p:cNvSpPr/>
          <p:nvPr/>
        </p:nvSpPr>
        <p:spPr>
          <a:xfrm>
            <a:off x="5872379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B4BEF22C-23D4-4F43-9253-3A6D6B0B47D5}"/>
              </a:ext>
            </a:extLst>
          </p:cNvPr>
          <p:cNvSpPr/>
          <p:nvPr/>
        </p:nvSpPr>
        <p:spPr>
          <a:xfrm>
            <a:off x="7145143" y="4001469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48FE9F89-468D-684A-AE45-3465012AB002}"/>
              </a:ext>
            </a:extLst>
          </p:cNvPr>
          <p:cNvSpPr/>
          <p:nvPr/>
        </p:nvSpPr>
        <p:spPr>
          <a:xfrm>
            <a:off x="8417907" y="3994851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630490E4-D27A-8B4E-A75A-2B83D8D24963}"/>
              </a:ext>
            </a:extLst>
          </p:cNvPr>
          <p:cNvSpPr/>
          <p:nvPr/>
        </p:nvSpPr>
        <p:spPr>
          <a:xfrm>
            <a:off x="2054087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FE04142-3CBA-104B-AD2C-097C593CB49C}"/>
              </a:ext>
            </a:extLst>
          </p:cNvPr>
          <p:cNvSpPr/>
          <p:nvPr/>
        </p:nvSpPr>
        <p:spPr>
          <a:xfrm>
            <a:off x="3330826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C27A6789-73DD-5A46-81A9-AD6CDED21060}"/>
              </a:ext>
            </a:extLst>
          </p:cNvPr>
          <p:cNvSpPr/>
          <p:nvPr/>
        </p:nvSpPr>
        <p:spPr>
          <a:xfrm>
            <a:off x="4599615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-2</a:t>
            </a:r>
          </a:p>
        </p:txBody>
      </p:sp>
      <p:sp>
        <p:nvSpPr>
          <p:cNvPr id="27" name="Rounded Rectangle 29">
            <a:extLst>
              <a:ext uri="{FF2B5EF4-FFF2-40B4-BE49-F238E27FC236}">
                <a16:creationId xmlns:a16="http://schemas.microsoft.com/office/drawing/2014/main" id="{5F424DE9-B75F-8D49-ACB1-62EBFDC2A8BF}"/>
              </a:ext>
            </a:extLst>
          </p:cNvPr>
          <p:cNvSpPr/>
          <p:nvPr/>
        </p:nvSpPr>
        <p:spPr>
          <a:xfrm>
            <a:off x="5872379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484E224E-C0FB-DC47-A8EC-94D187723419}"/>
              </a:ext>
            </a:extLst>
          </p:cNvPr>
          <p:cNvSpPr/>
          <p:nvPr/>
        </p:nvSpPr>
        <p:spPr>
          <a:xfrm>
            <a:off x="7145143" y="5132195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-5</a:t>
            </a: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D796BFF-5304-E245-9CD5-2BEA05E10F60}"/>
              </a:ext>
            </a:extLst>
          </p:cNvPr>
          <p:cNvSpPr/>
          <p:nvPr/>
        </p:nvSpPr>
        <p:spPr>
          <a:xfrm>
            <a:off x="8417907" y="5125577"/>
            <a:ext cx="888275" cy="90133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39CF5C47-5A81-0947-82FD-DEB2FE97CD41}"/>
              </a:ext>
            </a:extLst>
          </p:cNvPr>
          <p:cNvSpPr/>
          <p:nvPr/>
        </p:nvSpPr>
        <p:spPr>
          <a:xfrm>
            <a:off x="9557024" y="3429000"/>
            <a:ext cx="2502453" cy="1911627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502453"/>
                      <a:gd name="connsiteY0" fmla="*/ 0 h 1911627"/>
                      <a:gd name="connsiteX1" fmla="*/ 417076 w 2502453"/>
                      <a:gd name="connsiteY1" fmla="*/ 0 h 1911627"/>
                      <a:gd name="connsiteX2" fmla="*/ 417076 w 2502453"/>
                      <a:gd name="connsiteY2" fmla="*/ 0 h 1911627"/>
                      <a:gd name="connsiteX3" fmla="*/ 1042689 w 2502453"/>
                      <a:gd name="connsiteY3" fmla="*/ 0 h 1911627"/>
                      <a:gd name="connsiteX4" fmla="*/ 2502453 w 2502453"/>
                      <a:gd name="connsiteY4" fmla="*/ 0 h 1911627"/>
                      <a:gd name="connsiteX5" fmla="*/ 2502453 w 2502453"/>
                      <a:gd name="connsiteY5" fmla="*/ 1115116 h 1911627"/>
                      <a:gd name="connsiteX6" fmla="*/ 2502453 w 2502453"/>
                      <a:gd name="connsiteY6" fmla="*/ 1115116 h 1911627"/>
                      <a:gd name="connsiteX7" fmla="*/ 2502453 w 2502453"/>
                      <a:gd name="connsiteY7" fmla="*/ 1593023 h 1911627"/>
                      <a:gd name="connsiteX8" fmla="*/ 2502453 w 2502453"/>
                      <a:gd name="connsiteY8" fmla="*/ 1911627 h 1911627"/>
                      <a:gd name="connsiteX9" fmla="*/ 1042689 w 2502453"/>
                      <a:gd name="connsiteY9" fmla="*/ 1911627 h 1911627"/>
                      <a:gd name="connsiteX10" fmla="*/ 869878 w 2502453"/>
                      <a:gd name="connsiteY10" fmla="*/ 1933572 h 1911627"/>
                      <a:gd name="connsiteX11" fmla="*/ 417076 w 2502453"/>
                      <a:gd name="connsiteY11" fmla="*/ 1911627 h 1911627"/>
                      <a:gd name="connsiteX12" fmla="*/ 0 w 2502453"/>
                      <a:gd name="connsiteY12" fmla="*/ 1911627 h 1911627"/>
                      <a:gd name="connsiteX13" fmla="*/ 0 w 2502453"/>
                      <a:gd name="connsiteY13" fmla="*/ 1593023 h 1911627"/>
                      <a:gd name="connsiteX14" fmla="*/ 0 w 2502453"/>
                      <a:gd name="connsiteY14" fmla="*/ 1115116 h 1911627"/>
                      <a:gd name="connsiteX15" fmla="*/ 0 w 2502453"/>
                      <a:gd name="connsiteY15" fmla="*/ 1115116 h 1911627"/>
                      <a:gd name="connsiteX16" fmla="*/ 0 w 2502453"/>
                      <a:gd name="connsiteY16" fmla="*/ 0 h 1911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02453" h="1911627" extrusionOk="0">
                        <a:moveTo>
                          <a:pt x="0" y="0"/>
                        </a:moveTo>
                        <a:cubicBezTo>
                          <a:pt x="149912" y="-25985"/>
                          <a:pt x="240401" y="-1897"/>
                          <a:pt x="417076" y="0"/>
                        </a:cubicBezTo>
                        <a:lnTo>
                          <a:pt x="417076" y="0"/>
                        </a:lnTo>
                        <a:cubicBezTo>
                          <a:pt x="687031" y="18197"/>
                          <a:pt x="814283" y="-47011"/>
                          <a:pt x="1042689" y="0"/>
                        </a:cubicBezTo>
                        <a:cubicBezTo>
                          <a:pt x="1727076" y="51510"/>
                          <a:pt x="1838000" y="91164"/>
                          <a:pt x="2502453" y="0"/>
                        </a:cubicBezTo>
                        <a:cubicBezTo>
                          <a:pt x="2542372" y="184904"/>
                          <a:pt x="2427423" y="810196"/>
                          <a:pt x="2502453" y="1115116"/>
                        </a:cubicBezTo>
                        <a:lnTo>
                          <a:pt x="2502453" y="1115116"/>
                        </a:lnTo>
                        <a:cubicBezTo>
                          <a:pt x="2525306" y="1186181"/>
                          <a:pt x="2488810" y="1489672"/>
                          <a:pt x="2502453" y="1593023"/>
                        </a:cubicBezTo>
                        <a:cubicBezTo>
                          <a:pt x="2502517" y="1726562"/>
                          <a:pt x="2499308" y="1762722"/>
                          <a:pt x="2502453" y="1911627"/>
                        </a:cubicBezTo>
                        <a:cubicBezTo>
                          <a:pt x="2154420" y="1816671"/>
                          <a:pt x="1289829" y="1921143"/>
                          <a:pt x="1042689" y="1911627"/>
                        </a:cubicBezTo>
                        <a:cubicBezTo>
                          <a:pt x="1004013" y="1909673"/>
                          <a:pt x="927625" y="1934102"/>
                          <a:pt x="869878" y="1933572"/>
                        </a:cubicBezTo>
                        <a:cubicBezTo>
                          <a:pt x="797396" y="1947885"/>
                          <a:pt x="500215" y="1875669"/>
                          <a:pt x="417076" y="1911627"/>
                        </a:cubicBezTo>
                        <a:cubicBezTo>
                          <a:pt x="299735" y="1946076"/>
                          <a:pt x="50458" y="1921284"/>
                          <a:pt x="0" y="1911627"/>
                        </a:cubicBezTo>
                        <a:cubicBezTo>
                          <a:pt x="-28407" y="1861141"/>
                          <a:pt x="-12157" y="1676987"/>
                          <a:pt x="0" y="1593023"/>
                        </a:cubicBezTo>
                        <a:cubicBezTo>
                          <a:pt x="38210" y="1485501"/>
                          <a:pt x="-304" y="1211568"/>
                          <a:pt x="0" y="1115116"/>
                        </a:cubicBezTo>
                        <a:lnTo>
                          <a:pt x="0" y="1115116"/>
                        </a:lnTo>
                        <a:cubicBezTo>
                          <a:pt x="56014" y="635815"/>
                          <a:pt x="-20670" y="5110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/>
              <p:nvPr/>
            </p:nvSpPr>
            <p:spPr>
              <a:xfrm>
                <a:off x="9607664" y="3886200"/>
                <a:ext cx="3079558" cy="95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Quantum time taken is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664" y="3886200"/>
                <a:ext cx="3079558" cy="959558"/>
              </a:xfrm>
              <a:prstGeom prst="rect">
                <a:avLst/>
              </a:prstGeom>
              <a:blipFill>
                <a:blip r:embed="rId3"/>
                <a:stretch>
                  <a:fillRect l="-1646" t="-3947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0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lower bound for 3SUM</a:t>
            </a:r>
          </a:p>
        </p:txBody>
      </p:sp>
    </p:spTree>
    <p:extLst>
      <p:ext uri="{BB962C8B-B14F-4D97-AF65-F5344CB8AC3E}">
        <p14:creationId xmlns:p14="http://schemas.microsoft.com/office/powerpoint/2010/main" val="366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lower bound for 3SUM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39CF5C47-5A81-0947-82FD-DEB2FE97CD41}"/>
              </a:ext>
            </a:extLst>
          </p:cNvPr>
          <p:cNvSpPr/>
          <p:nvPr/>
        </p:nvSpPr>
        <p:spPr>
          <a:xfrm>
            <a:off x="1179444" y="2438401"/>
            <a:ext cx="5287618" cy="795131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5287618"/>
                      <a:gd name="connsiteY0" fmla="*/ 0 h 795131"/>
                      <a:gd name="connsiteX1" fmla="*/ 881270 w 5287618"/>
                      <a:gd name="connsiteY1" fmla="*/ 0 h 795131"/>
                      <a:gd name="connsiteX2" fmla="*/ 881270 w 5287618"/>
                      <a:gd name="connsiteY2" fmla="*/ 0 h 795131"/>
                      <a:gd name="connsiteX3" fmla="*/ 2203174 w 5287618"/>
                      <a:gd name="connsiteY3" fmla="*/ 0 h 795131"/>
                      <a:gd name="connsiteX4" fmla="*/ 5287618 w 5287618"/>
                      <a:gd name="connsiteY4" fmla="*/ 0 h 795131"/>
                      <a:gd name="connsiteX5" fmla="*/ 5287618 w 5287618"/>
                      <a:gd name="connsiteY5" fmla="*/ 463826 h 795131"/>
                      <a:gd name="connsiteX6" fmla="*/ 5287618 w 5287618"/>
                      <a:gd name="connsiteY6" fmla="*/ 463826 h 795131"/>
                      <a:gd name="connsiteX7" fmla="*/ 5287618 w 5287618"/>
                      <a:gd name="connsiteY7" fmla="*/ 662609 h 795131"/>
                      <a:gd name="connsiteX8" fmla="*/ 5287618 w 5287618"/>
                      <a:gd name="connsiteY8" fmla="*/ 795131 h 795131"/>
                      <a:gd name="connsiteX9" fmla="*/ 2203174 w 5287618"/>
                      <a:gd name="connsiteY9" fmla="*/ 795131 h 795131"/>
                      <a:gd name="connsiteX10" fmla="*/ 1838029 w 5287618"/>
                      <a:gd name="connsiteY10" fmla="*/ 804259 h 795131"/>
                      <a:gd name="connsiteX11" fmla="*/ 881270 w 5287618"/>
                      <a:gd name="connsiteY11" fmla="*/ 795131 h 795131"/>
                      <a:gd name="connsiteX12" fmla="*/ 0 w 5287618"/>
                      <a:gd name="connsiteY12" fmla="*/ 795131 h 795131"/>
                      <a:gd name="connsiteX13" fmla="*/ 0 w 5287618"/>
                      <a:gd name="connsiteY13" fmla="*/ 662609 h 795131"/>
                      <a:gd name="connsiteX14" fmla="*/ 0 w 5287618"/>
                      <a:gd name="connsiteY14" fmla="*/ 463826 h 795131"/>
                      <a:gd name="connsiteX15" fmla="*/ 0 w 5287618"/>
                      <a:gd name="connsiteY15" fmla="*/ 463826 h 795131"/>
                      <a:gd name="connsiteX16" fmla="*/ 0 w 5287618"/>
                      <a:gd name="connsiteY16" fmla="*/ 0 h 79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287618" h="795131" extrusionOk="0">
                        <a:moveTo>
                          <a:pt x="0" y="0"/>
                        </a:moveTo>
                        <a:cubicBezTo>
                          <a:pt x="360704" y="6915"/>
                          <a:pt x="496414" y="49527"/>
                          <a:pt x="881270" y="0"/>
                        </a:cubicBezTo>
                        <a:lnTo>
                          <a:pt x="881270" y="0"/>
                        </a:lnTo>
                        <a:cubicBezTo>
                          <a:pt x="1506449" y="51121"/>
                          <a:pt x="1584379" y="-113936"/>
                          <a:pt x="2203174" y="0"/>
                        </a:cubicBezTo>
                        <a:cubicBezTo>
                          <a:pt x="3304346" y="155610"/>
                          <a:pt x="4085715" y="110599"/>
                          <a:pt x="5287618" y="0"/>
                        </a:cubicBezTo>
                        <a:cubicBezTo>
                          <a:pt x="5314421" y="137185"/>
                          <a:pt x="5307393" y="396863"/>
                          <a:pt x="5287618" y="463826"/>
                        </a:cubicBezTo>
                        <a:lnTo>
                          <a:pt x="5287618" y="463826"/>
                        </a:lnTo>
                        <a:cubicBezTo>
                          <a:pt x="5278806" y="535521"/>
                          <a:pt x="5281810" y="597726"/>
                          <a:pt x="5287618" y="662609"/>
                        </a:cubicBezTo>
                        <a:cubicBezTo>
                          <a:pt x="5278339" y="723604"/>
                          <a:pt x="5289675" y="743374"/>
                          <a:pt x="5287618" y="795131"/>
                        </a:cubicBezTo>
                        <a:cubicBezTo>
                          <a:pt x="3981036" y="712721"/>
                          <a:pt x="3023893" y="713804"/>
                          <a:pt x="2203174" y="795131"/>
                        </a:cubicBezTo>
                        <a:cubicBezTo>
                          <a:pt x="2041829" y="779055"/>
                          <a:pt x="1984306" y="811352"/>
                          <a:pt x="1838029" y="804259"/>
                        </a:cubicBezTo>
                        <a:cubicBezTo>
                          <a:pt x="1542984" y="858916"/>
                          <a:pt x="1357275" y="790925"/>
                          <a:pt x="881270" y="795131"/>
                        </a:cubicBezTo>
                        <a:cubicBezTo>
                          <a:pt x="542637" y="850709"/>
                          <a:pt x="383624" y="745141"/>
                          <a:pt x="0" y="795131"/>
                        </a:cubicBezTo>
                        <a:cubicBezTo>
                          <a:pt x="3597" y="767354"/>
                          <a:pt x="-2823" y="721004"/>
                          <a:pt x="0" y="662609"/>
                        </a:cubicBezTo>
                        <a:cubicBezTo>
                          <a:pt x="10634" y="601725"/>
                          <a:pt x="6429" y="520789"/>
                          <a:pt x="0" y="463826"/>
                        </a:cubicBezTo>
                        <a:lnTo>
                          <a:pt x="0" y="463826"/>
                        </a:lnTo>
                        <a:cubicBezTo>
                          <a:pt x="-8572" y="275687"/>
                          <a:pt x="-23540" y="2116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/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3SUM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 on a classical computer.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blipFill>
                <a:blip r:embed="rId2"/>
                <a:stretch>
                  <a:fillRect l="-124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22CF1BEE-2FC5-C943-AED3-7FEEF06176C1}"/>
              </a:ext>
            </a:extLst>
          </p:cNvPr>
          <p:cNvSpPr/>
          <p:nvPr/>
        </p:nvSpPr>
        <p:spPr>
          <a:xfrm>
            <a:off x="6986029" y="1608268"/>
            <a:ext cx="1895061" cy="1625264"/>
          </a:xfrm>
          <a:prstGeom prst="wedgeRectCallout">
            <a:avLst>
              <a:gd name="adj1" fmla="val -67686"/>
              <a:gd name="adj2" fmla="val 21196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95061"/>
                      <a:gd name="connsiteY0" fmla="*/ 0 h 1625264"/>
                      <a:gd name="connsiteX1" fmla="*/ 315844 w 1895061"/>
                      <a:gd name="connsiteY1" fmla="*/ 0 h 1625264"/>
                      <a:gd name="connsiteX2" fmla="*/ 315844 w 1895061"/>
                      <a:gd name="connsiteY2" fmla="*/ 0 h 1625264"/>
                      <a:gd name="connsiteX3" fmla="*/ 789609 w 1895061"/>
                      <a:gd name="connsiteY3" fmla="*/ 0 h 1625264"/>
                      <a:gd name="connsiteX4" fmla="*/ 1895061 w 1895061"/>
                      <a:gd name="connsiteY4" fmla="*/ 0 h 1625264"/>
                      <a:gd name="connsiteX5" fmla="*/ 1895061 w 1895061"/>
                      <a:gd name="connsiteY5" fmla="*/ 948071 h 1625264"/>
                      <a:gd name="connsiteX6" fmla="*/ 1895061 w 1895061"/>
                      <a:gd name="connsiteY6" fmla="*/ 948071 h 1625264"/>
                      <a:gd name="connsiteX7" fmla="*/ 1895061 w 1895061"/>
                      <a:gd name="connsiteY7" fmla="*/ 1354387 h 1625264"/>
                      <a:gd name="connsiteX8" fmla="*/ 1895061 w 1895061"/>
                      <a:gd name="connsiteY8" fmla="*/ 1625264 h 1625264"/>
                      <a:gd name="connsiteX9" fmla="*/ 789609 w 1895061"/>
                      <a:gd name="connsiteY9" fmla="*/ 1625264 h 1625264"/>
                      <a:gd name="connsiteX10" fmla="*/ 315844 w 1895061"/>
                      <a:gd name="connsiteY10" fmla="*/ 1625264 h 1625264"/>
                      <a:gd name="connsiteX11" fmla="*/ 315844 w 1895061"/>
                      <a:gd name="connsiteY11" fmla="*/ 1625264 h 1625264"/>
                      <a:gd name="connsiteX12" fmla="*/ 0 w 1895061"/>
                      <a:gd name="connsiteY12" fmla="*/ 1625264 h 1625264"/>
                      <a:gd name="connsiteX13" fmla="*/ 0 w 1895061"/>
                      <a:gd name="connsiteY13" fmla="*/ 1354387 h 1625264"/>
                      <a:gd name="connsiteX14" fmla="*/ -335160 w 1895061"/>
                      <a:gd name="connsiteY14" fmla="*/ 1157123 h 1625264"/>
                      <a:gd name="connsiteX15" fmla="*/ 0 w 1895061"/>
                      <a:gd name="connsiteY15" fmla="*/ 948071 h 1625264"/>
                      <a:gd name="connsiteX16" fmla="*/ 0 w 1895061"/>
                      <a:gd name="connsiteY16" fmla="*/ 0 h 162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95061" h="1625264" extrusionOk="0">
                        <a:moveTo>
                          <a:pt x="0" y="0"/>
                        </a:moveTo>
                        <a:cubicBezTo>
                          <a:pt x="157387" y="-1962"/>
                          <a:pt x="250205" y="-3952"/>
                          <a:pt x="315844" y="0"/>
                        </a:cubicBezTo>
                        <a:lnTo>
                          <a:pt x="315844" y="0"/>
                        </a:lnTo>
                        <a:cubicBezTo>
                          <a:pt x="365241" y="33413"/>
                          <a:pt x="726647" y="31991"/>
                          <a:pt x="789609" y="0"/>
                        </a:cubicBezTo>
                        <a:cubicBezTo>
                          <a:pt x="1114831" y="-28116"/>
                          <a:pt x="1696561" y="70616"/>
                          <a:pt x="1895061" y="0"/>
                        </a:cubicBezTo>
                        <a:cubicBezTo>
                          <a:pt x="1928605" y="441315"/>
                          <a:pt x="1819295" y="597363"/>
                          <a:pt x="1895061" y="948071"/>
                        </a:cubicBezTo>
                        <a:lnTo>
                          <a:pt x="1895061" y="948071"/>
                        </a:lnTo>
                        <a:cubicBezTo>
                          <a:pt x="1875731" y="1106142"/>
                          <a:pt x="1887790" y="1287122"/>
                          <a:pt x="1895061" y="1354387"/>
                        </a:cubicBezTo>
                        <a:cubicBezTo>
                          <a:pt x="1875371" y="1415508"/>
                          <a:pt x="1880009" y="1576491"/>
                          <a:pt x="1895061" y="1625264"/>
                        </a:cubicBezTo>
                        <a:cubicBezTo>
                          <a:pt x="1736289" y="1684532"/>
                          <a:pt x="1342303" y="1574347"/>
                          <a:pt x="789609" y="1625264"/>
                        </a:cubicBezTo>
                        <a:cubicBezTo>
                          <a:pt x="710578" y="1617633"/>
                          <a:pt x="486427" y="1641707"/>
                          <a:pt x="315844" y="1625264"/>
                        </a:cubicBezTo>
                        <a:lnTo>
                          <a:pt x="315844" y="1625264"/>
                        </a:lnTo>
                        <a:cubicBezTo>
                          <a:pt x="175630" y="1600852"/>
                          <a:pt x="51171" y="1638053"/>
                          <a:pt x="0" y="1625264"/>
                        </a:cubicBezTo>
                        <a:cubicBezTo>
                          <a:pt x="18439" y="1551614"/>
                          <a:pt x="20034" y="1383556"/>
                          <a:pt x="0" y="1354387"/>
                        </a:cubicBezTo>
                        <a:cubicBezTo>
                          <a:pt x="-23759" y="1313201"/>
                          <a:pt x="-296561" y="1178151"/>
                          <a:pt x="-335160" y="1157123"/>
                        </a:cubicBezTo>
                        <a:cubicBezTo>
                          <a:pt x="-280648" y="1147868"/>
                          <a:pt x="-88073" y="1042982"/>
                          <a:pt x="0" y="948071"/>
                        </a:cubicBezTo>
                        <a:cubicBezTo>
                          <a:pt x="78515" y="496050"/>
                          <a:pt x="24337" y="4204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ECEEB-1F9E-F041-AEF9-A2AFE495BB66}"/>
              </a:ext>
            </a:extLst>
          </p:cNvPr>
          <p:cNvSpPr txBox="1"/>
          <p:nvPr/>
        </p:nvSpPr>
        <p:spPr>
          <a:xfrm>
            <a:off x="7198064" y="1976736"/>
            <a:ext cx="168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Classical 3SUM conjecture</a:t>
            </a:r>
          </a:p>
        </p:txBody>
      </p:sp>
    </p:spTree>
    <p:extLst>
      <p:ext uri="{BB962C8B-B14F-4D97-AF65-F5344CB8AC3E}">
        <p14:creationId xmlns:p14="http://schemas.microsoft.com/office/powerpoint/2010/main" val="16585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lower bounds for 3SUM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39CF5C47-5A81-0947-82FD-DEB2FE97CD41}"/>
              </a:ext>
            </a:extLst>
          </p:cNvPr>
          <p:cNvSpPr/>
          <p:nvPr/>
        </p:nvSpPr>
        <p:spPr>
          <a:xfrm>
            <a:off x="1179444" y="2438401"/>
            <a:ext cx="5287618" cy="795131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5287618"/>
                      <a:gd name="connsiteY0" fmla="*/ 0 h 795131"/>
                      <a:gd name="connsiteX1" fmla="*/ 881270 w 5287618"/>
                      <a:gd name="connsiteY1" fmla="*/ 0 h 795131"/>
                      <a:gd name="connsiteX2" fmla="*/ 881270 w 5287618"/>
                      <a:gd name="connsiteY2" fmla="*/ 0 h 795131"/>
                      <a:gd name="connsiteX3" fmla="*/ 2203174 w 5287618"/>
                      <a:gd name="connsiteY3" fmla="*/ 0 h 795131"/>
                      <a:gd name="connsiteX4" fmla="*/ 5287618 w 5287618"/>
                      <a:gd name="connsiteY4" fmla="*/ 0 h 795131"/>
                      <a:gd name="connsiteX5" fmla="*/ 5287618 w 5287618"/>
                      <a:gd name="connsiteY5" fmla="*/ 463826 h 795131"/>
                      <a:gd name="connsiteX6" fmla="*/ 5287618 w 5287618"/>
                      <a:gd name="connsiteY6" fmla="*/ 463826 h 795131"/>
                      <a:gd name="connsiteX7" fmla="*/ 5287618 w 5287618"/>
                      <a:gd name="connsiteY7" fmla="*/ 662609 h 795131"/>
                      <a:gd name="connsiteX8" fmla="*/ 5287618 w 5287618"/>
                      <a:gd name="connsiteY8" fmla="*/ 795131 h 795131"/>
                      <a:gd name="connsiteX9" fmla="*/ 2203174 w 5287618"/>
                      <a:gd name="connsiteY9" fmla="*/ 795131 h 795131"/>
                      <a:gd name="connsiteX10" fmla="*/ 1838029 w 5287618"/>
                      <a:gd name="connsiteY10" fmla="*/ 804259 h 795131"/>
                      <a:gd name="connsiteX11" fmla="*/ 881270 w 5287618"/>
                      <a:gd name="connsiteY11" fmla="*/ 795131 h 795131"/>
                      <a:gd name="connsiteX12" fmla="*/ 0 w 5287618"/>
                      <a:gd name="connsiteY12" fmla="*/ 795131 h 795131"/>
                      <a:gd name="connsiteX13" fmla="*/ 0 w 5287618"/>
                      <a:gd name="connsiteY13" fmla="*/ 662609 h 795131"/>
                      <a:gd name="connsiteX14" fmla="*/ 0 w 5287618"/>
                      <a:gd name="connsiteY14" fmla="*/ 463826 h 795131"/>
                      <a:gd name="connsiteX15" fmla="*/ 0 w 5287618"/>
                      <a:gd name="connsiteY15" fmla="*/ 463826 h 795131"/>
                      <a:gd name="connsiteX16" fmla="*/ 0 w 5287618"/>
                      <a:gd name="connsiteY16" fmla="*/ 0 h 79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287618" h="795131" extrusionOk="0">
                        <a:moveTo>
                          <a:pt x="0" y="0"/>
                        </a:moveTo>
                        <a:cubicBezTo>
                          <a:pt x="360704" y="6915"/>
                          <a:pt x="496414" y="49527"/>
                          <a:pt x="881270" y="0"/>
                        </a:cubicBezTo>
                        <a:lnTo>
                          <a:pt x="881270" y="0"/>
                        </a:lnTo>
                        <a:cubicBezTo>
                          <a:pt x="1506449" y="51121"/>
                          <a:pt x="1584379" y="-113936"/>
                          <a:pt x="2203174" y="0"/>
                        </a:cubicBezTo>
                        <a:cubicBezTo>
                          <a:pt x="3304346" y="155610"/>
                          <a:pt x="4085715" y="110599"/>
                          <a:pt x="5287618" y="0"/>
                        </a:cubicBezTo>
                        <a:cubicBezTo>
                          <a:pt x="5314421" y="137185"/>
                          <a:pt x="5307393" y="396863"/>
                          <a:pt x="5287618" y="463826"/>
                        </a:cubicBezTo>
                        <a:lnTo>
                          <a:pt x="5287618" y="463826"/>
                        </a:lnTo>
                        <a:cubicBezTo>
                          <a:pt x="5278806" y="535521"/>
                          <a:pt x="5281810" y="597726"/>
                          <a:pt x="5287618" y="662609"/>
                        </a:cubicBezTo>
                        <a:cubicBezTo>
                          <a:pt x="5278339" y="723604"/>
                          <a:pt x="5289675" y="743374"/>
                          <a:pt x="5287618" y="795131"/>
                        </a:cubicBezTo>
                        <a:cubicBezTo>
                          <a:pt x="3981036" y="712721"/>
                          <a:pt x="3023893" y="713804"/>
                          <a:pt x="2203174" y="795131"/>
                        </a:cubicBezTo>
                        <a:cubicBezTo>
                          <a:pt x="2041829" y="779055"/>
                          <a:pt x="1984306" y="811352"/>
                          <a:pt x="1838029" y="804259"/>
                        </a:cubicBezTo>
                        <a:cubicBezTo>
                          <a:pt x="1542984" y="858916"/>
                          <a:pt x="1357275" y="790925"/>
                          <a:pt x="881270" y="795131"/>
                        </a:cubicBezTo>
                        <a:cubicBezTo>
                          <a:pt x="542637" y="850709"/>
                          <a:pt x="383624" y="745141"/>
                          <a:pt x="0" y="795131"/>
                        </a:cubicBezTo>
                        <a:cubicBezTo>
                          <a:pt x="3597" y="767354"/>
                          <a:pt x="-2823" y="721004"/>
                          <a:pt x="0" y="662609"/>
                        </a:cubicBezTo>
                        <a:cubicBezTo>
                          <a:pt x="10634" y="601725"/>
                          <a:pt x="6429" y="520789"/>
                          <a:pt x="0" y="463826"/>
                        </a:cubicBezTo>
                        <a:lnTo>
                          <a:pt x="0" y="463826"/>
                        </a:lnTo>
                        <a:cubicBezTo>
                          <a:pt x="-8572" y="275687"/>
                          <a:pt x="-23540" y="2116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/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3SUM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 on a classical computer.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blipFill>
                <a:blip r:embed="rId2"/>
                <a:stretch>
                  <a:fillRect l="-124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C3F79F0-664D-0D40-9302-5F7EFBF4F4E8}"/>
              </a:ext>
            </a:extLst>
          </p:cNvPr>
          <p:cNvSpPr/>
          <p:nvPr/>
        </p:nvSpPr>
        <p:spPr>
          <a:xfrm>
            <a:off x="1179444" y="3833536"/>
            <a:ext cx="5287618" cy="795131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5287618"/>
                      <a:gd name="connsiteY0" fmla="*/ 0 h 795131"/>
                      <a:gd name="connsiteX1" fmla="*/ 881270 w 5287618"/>
                      <a:gd name="connsiteY1" fmla="*/ 0 h 795131"/>
                      <a:gd name="connsiteX2" fmla="*/ 881270 w 5287618"/>
                      <a:gd name="connsiteY2" fmla="*/ 0 h 795131"/>
                      <a:gd name="connsiteX3" fmla="*/ 2203174 w 5287618"/>
                      <a:gd name="connsiteY3" fmla="*/ 0 h 795131"/>
                      <a:gd name="connsiteX4" fmla="*/ 5287618 w 5287618"/>
                      <a:gd name="connsiteY4" fmla="*/ 0 h 795131"/>
                      <a:gd name="connsiteX5" fmla="*/ 5287618 w 5287618"/>
                      <a:gd name="connsiteY5" fmla="*/ 463826 h 795131"/>
                      <a:gd name="connsiteX6" fmla="*/ 5287618 w 5287618"/>
                      <a:gd name="connsiteY6" fmla="*/ 463826 h 795131"/>
                      <a:gd name="connsiteX7" fmla="*/ 5287618 w 5287618"/>
                      <a:gd name="connsiteY7" fmla="*/ 662609 h 795131"/>
                      <a:gd name="connsiteX8" fmla="*/ 5287618 w 5287618"/>
                      <a:gd name="connsiteY8" fmla="*/ 795131 h 795131"/>
                      <a:gd name="connsiteX9" fmla="*/ 2203174 w 5287618"/>
                      <a:gd name="connsiteY9" fmla="*/ 795131 h 795131"/>
                      <a:gd name="connsiteX10" fmla="*/ 1838029 w 5287618"/>
                      <a:gd name="connsiteY10" fmla="*/ 804259 h 795131"/>
                      <a:gd name="connsiteX11" fmla="*/ 881270 w 5287618"/>
                      <a:gd name="connsiteY11" fmla="*/ 795131 h 795131"/>
                      <a:gd name="connsiteX12" fmla="*/ 0 w 5287618"/>
                      <a:gd name="connsiteY12" fmla="*/ 795131 h 795131"/>
                      <a:gd name="connsiteX13" fmla="*/ 0 w 5287618"/>
                      <a:gd name="connsiteY13" fmla="*/ 662609 h 795131"/>
                      <a:gd name="connsiteX14" fmla="*/ 0 w 5287618"/>
                      <a:gd name="connsiteY14" fmla="*/ 463826 h 795131"/>
                      <a:gd name="connsiteX15" fmla="*/ 0 w 5287618"/>
                      <a:gd name="connsiteY15" fmla="*/ 463826 h 795131"/>
                      <a:gd name="connsiteX16" fmla="*/ 0 w 5287618"/>
                      <a:gd name="connsiteY16" fmla="*/ 0 h 79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287618" h="795131" extrusionOk="0">
                        <a:moveTo>
                          <a:pt x="0" y="0"/>
                        </a:moveTo>
                        <a:cubicBezTo>
                          <a:pt x="360704" y="6915"/>
                          <a:pt x="496414" y="49527"/>
                          <a:pt x="881270" y="0"/>
                        </a:cubicBezTo>
                        <a:lnTo>
                          <a:pt x="881270" y="0"/>
                        </a:lnTo>
                        <a:cubicBezTo>
                          <a:pt x="1506449" y="51121"/>
                          <a:pt x="1584379" y="-113936"/>
                          <a:pt x="2203174" y="0"/>
                        </a:cubicBezTo>
                        <a:cubicBezTo>
                          <a:pt x="3304346" y="155610"/>
                          <a:pt x="4085715" y="110599"/>
                          <a:pt x="5287618" y="0"/>
                        </a:cubicBezTo>
                        <a:cubicBezTo>
                          <a:pt x="5314421" y="137185"/>
                          <a:pt x="5307393" y="396863"/>
                          <a:pt x="5287618" y="463826"/>
                        </a:cubicBezTo>
                        <a:lnTo>
                          <a:pt x="5287618" y="463826"/>
                        </a:lnTo>
                        <a:cubicBezTo>
                          <a:pt x="5278806" y="535521"/>
                          <a:pt x="5281810" y="597726"/>
                          <a:pt x="5287618" y="662609"/>
                        </a:cubicBezTo>
                        <a:cubicBezTo>
                          <a:pt x="5278339" y="723604"/>
                          <a:pt x="5289675" y="743374"/>
                          <a:pt x="5287618" y="795131"/>
                        </a:cubicBezTo>
                        <a:cubicBezTo>
                          <a:pt x="3981036" y="712721"/>
                          <a:pt x="3023893" y="713804"/>
                          <a:pt x="2203174" y="795131"/>
                        </a:cubicBezTo>
                        <a:cubicBezTo>
                          <a:pt x="2041829" y="779055"/>
                          <a:pt x="1984306" y="811352"/>
                          <a:pt x="1838029" y="804259"/>
                        </a:cubicBezTo>
                        <a:cubicBezTo>
                          <a:pt x="1542984" y="858916"/>
                          <a:pt x="1357275" y="790925"/>
                          <a:pt x="881270" y="795131"/>
                        </a:cubicBezTo>
                        <a:cubicBezTo>
                          <a:pt x="542637" y="850709"/>
                          <a:pt x="383624" y="745141"/>
                          <a:pt x="0" y="795131"/>
                        </a:cubicBezTo>
                        <a:cubicBezTo>
                          <a:pt x="3597" y="767354"/>
                          <a:pt x="-2823" y="721004"/>
                          <a:pt x="0" y="662609"/>
                        </a:cubicBezTo>
                        <a:cubicBezTo>
                          <a:pt x="10634" y="601725"/>
                          <a:pt x="6429" y="520789"/>
                          <a:pt x="0" y="463826"/>
                        </a:cubicBezTo>
                        <a:lnTo>
                          <a:pt x="0" y="463826"/>
                        </a:lnTo>
                        <a:cubicBezTo>
                          <a:pt x="-8572" y="275687"/>
                          <a:pt x="-23540" y="2116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FC69E-56B1-1D40-B78D-1BDF6CDC6E83}"/>
                  </a:ext>
                </a:extLst>
              </p:cNvPr>
              <p:cNvSpPr txBox="1"/>
              <p:nvPr/>
            </p:nvSpPr>
            <p:spPr>
              <a:xfrm>
                <a:off x="1295400" y="4046435"/>
                <a:ext cx="497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3SUM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on a quantum computer.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FC69E-56B1-1D40-B78D-1BDF6CDC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46435"/>
                <a:ext cx="4972878" cy="369332"/>
              </a:xfrm>
              <a:prstGeom prst="rect">
                <a:avLst/>
              </a:prstGeom>
              <a:blipFill>
                <a:blip r:embed="rId3"/>
                <a:stretch>
                  <a:fillRect l="-127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22CF1BEE-2FC5-C943-AED3-7FEEF06176C1}"/>
              </a:ext>
            </a:extLst>
          </p:cNvPr>
          <p:cNvSpPr/>
          <p:nvPr/>
        </p:nvSpPr>
        <p:spPr>
          <a:xfrm>
            <a:off x="6986029" y="1608268"/>
            <a:ext cx="1895061" cy="1625264"/>
          </a:xfrm>
          <a:prstGeom prst="wedgeRectCallout">
            <a:avLst>
              <a:gd name="adj1" fmla="val -67686"/>
              <a:gd name="adj2" fmla="val 21196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95061"/>
                      <a:gd name="connsiteY0" fmla="*/ 0 h 1625264"/>
                      <a:gd name="connsiteX1" fmla="*/ 315844 w 1895061"/>
                      <a:gd name="connsiteY1" fmla="*/ 0 h 1625264"/>
                      <a:gd name="connsiteX2" fmla="*/ 315844 w 1895061"/>
                      <a:gd name="connsiteY2" fmla="*/ 0 h 1625264"/>
                      <a:gd name="connsiteX3" fmla="*/ 789609 w 1895061"/>
                      <a:gd name="connsiteY3" fmla="*/ 0 h 1625264"/>
                      <a:gd name="connsiteX4" fmla="*/ 1895061 w 1895061"/>
                      <a:gd name="connsiteY4" fmla="*/ 0 h 1625264"/>
                      <a:gd name="connsiteX5" fmla="*/ 1895061 w 1895061"/>
                      <a:gd name="connsiteY5" fmla="*/ 948071 h 1625264"/>
                      <a:gd name="connsiteX6" fmla="*/ 1895061 w 1895061"/>
                      <a:gd name="connsiteY6" fmla="*/ 948071 h 1625264"/>
                      <a:gd name="connsiteX7" fmla="*/ 1895061 w 1895061"/>
                      <a:gd name="connsiteY7" fmla="*/ 1354387 h 1625264"/>
                      <a:gd name="connsiteX8" fmla="*/ 1895061 w 1895061"/>
                      <a:gd name="connsiteY8" fmla="*/ 1625264 h 1625264"/>
                      <a:gd name="connsiteX9" fmla="*/ 789609 w 1895061"/>
                      <a:gd name="connsiteY9" fmla="*/ 1625264 h 1625264"/>
                      <a:gd name="connsiteX10" fmla="*/ 315844 w 1895061"/>
                      <a:gd name="connsiteY10" fmla="*/ 1625264 h 1625264"/>
                      <a:gd name="connsiteX11" fmla="*/ 315844 w 1895061"/>
                      <a:gd name="connsiteY11" fmla="*/ 1625264 h 1625264"/>
                      <a:gd name="connsiteX12" fmla="*/ 0 w 1895061"/>
                      <a:gd name="connsiteY12" fmla="*/ 1625264 h 1625264"/>
                      <a:gd name="connsiteX13" fmla="*/ 0 w 1895061"/>
                      <a:gd name="connsiteY13" fmla="*/ 1354387 h 1625264"/>
                      <a:gd name="connsiteX14" fmla="*/ -335160 w 1895061"/>
                      <a:gd name="connsiteY14" fmla="*/ 1157123 h 1625264"/>
                      <a:gd name="connsiteX15" fmla="*/ 0 w 1895061"/>
                      <a:gd name="connsiteY15" fmla="*/ 948071 h 1625264"/>
                      <a:gd name="connsiteX16" fmla="*/ 0 w 1895061"/>
                      <a:gd name="connsiteY16" fmla="*/ 0 h 162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95061" h="1625264" extrusionOk="0">
                        <a:moveTo>
                          <a:pt x="0" y="0"/>
                        </a:moveTo>
                        <a:cubicBezTo>
                          <a:pt x="157387" y="-1962"/>
                          <a:pt x="250205" y="-3952"/>
                          <a:pt x="315844" y="0"/>
                        </a:cubicBezTo>
                        <a:lnTo>
                          <a:pt x="315844" y="0"/>
                        </a:lnTo>
                        <a:cubicBezTo>
                          <a:pt x="365241" y="33413"/>
                          <a:pt x="726647" y="31991"/>
                          <a:pt x="789609" y="0"/>
                        </a:cubicBezTo>
                        <a:cubicBezTo>
                          <a:pt x="1114831" y="-28116"/>
                          <a:pt x="1696561" y="70616"/>
                          <a:pt x="1895061" y="0"/>
                        </a:cubicBezTo>
                        <a:cubicBezTo>
                          <a:pt x="1928605" y="441315"/>
                          <a:pt x="1819295" y="597363"/>
                          <a:pt x="1895061" y="948071"/>
                        </a:cubicBezTo>
                        <a:lnTo>
                          <a:pt x="1895061" y="948071"/>
                        </a:lnTo>
                        <a:cubicBezTo>
                          <a:pt x="1875731" y="1106142"/>
                          <a:pt x="1887790" y="1287122"/>
                          <a:pt x="1895061" y="1354387"/>
                        </a:cubicBezTo>
                        <a:cubicBezTo>
                          <a:pt x="1875371" y="1415508"/>
                          <a:pt x="1880009" y="1576491"/>
                          <a:pt x="1895061" y="1625264"/>
                        </a:cubicBezTo>
                        <a:cubicBezTo>
                          <a:pt x="1736289" y="1684532"/>
                          <a:pt x="1342303" y="1574347"/>
                          <a:pt x="789609" y="1625264"/>
                        </a:cubicBezTo>
                        <a:cubicBezTo>
                          <a:pt x="710578" y="1617633"/>
                          <a:pt x="486427" y="1641707"/>
                          <a:pt x="315844" y="1625264"/>
                        </a:cubicBezTo>
                        <a:lnTo>
                          <a:pt x="315844" y="1625264"/>
                        </a:lnTo>
                        <a:cubicBezTo>
                          <a:pt x="175630" y="1600852"/>
                          <a:pt x="51171" y="1638053"/>
                          <a:pt x="0" y="1625264"/>
                        </a:cubicBezTo>
                        <a:cubicBezTo>
                          <a:pt x="18439" y="1551614"/>
                          <a:pt x="20034" y="1383556"/>
                          <a:pt x="0" y="1354387"/>
                        </a:cubicBezTo>
                        <a:cubicBezTo>
                          <a:pt x="-23759" y="1313201"/>
                          <a:pt x="-296561" y="1178151"/>
                          <a:pt x="-335160" y="1157123"/>
                        </a:cubicBezTo>
                        <a:cubicBezTo>
                          <a:pt x="-280648" y="1147868"/>
                          <a:pt x="-88073" y="1042982"/>
                          <a:pt x="0" y="948071"/>
                        </a:cubicBezTo>
                        <a:cubicBezTo>
                          <a:pt x="78515" y="496050"/>
                          <a:pt x="24337" y="4204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ECEEB-1F9E-F041-AEF9-A2AFE495BB66}"/>
              </a:ext>
            </a:extLst>
          </p:cNvPr>
          <p:cNvSpPr txBox="1"/>
          <p:nvPr/>
        </p:nvSpPr>
        <p:spPr>
          <a:xfrm>
            <a:off x="7198064" y="1976736"/>
            <a:ext cx="168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Classical 3SUM conjecture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CFA93-FB47-B64F-9610-0B1ECB11D644}"/>
              </a:ext>
            </a:extLst>
          </p:cNvPr>
          <p:cNvSpPr txBox="1"/>
          <p:nvPr/>
        </p:nvSpPr>
        <p:spPr>
          <a:xfrm>
            <a:off x="7177006" y="3705337"/>
            <a:ext cx="168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Quantum 3SUM conjecture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392ED41-5368-1D4E-A8D7-2C0EC3368B2A}"/>
              </a:ext>
            </a:extLst>
          </p:cNvPr>
          <p:cNvSpPr/>
          <p:nvPr/>
        </p:nvSpPr>
        <p:spPr>
          <a:xfrm>
            <a:off x="6986029" y="3429000"/>
            <a:ext cx="1874003" cy="1625265"/>
          </a:xfrm>
          <a:prstGeom prst="wedgeRectCallout">
            <a:avLst>
              <a:gd name="adj1" fmla="val -69617"/>
              <a:gd name="adj2" fmla="val -1071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74003"/>
                      <a:gd name="connsiteY0" fmla="*/ 0 h 1625265"/>
                      <a:gd name="connsiteX1" fmla="*/ 312334 w 1874003"/>
                      <a:gd name="connsiteY1" fmla="*/ 0 h 1625265"/>
                      <a:gd name="connsiteX2" fmla="*/ 312334 w 1874003"/>
                      <a:gd name="connsiteY2" fmla="*/ 0 h 1625265"/>
                      <a:gd name="connsiteX3" fmla="*/ 780835 w 1874003"/>
                      <a:gd name="connsiteY3" fmla="*/ 0 h 1625265"/>
                      <a:gd name="connsiteX4" fmla="*/ 1874003 w 1874003"/>
                      <a:gd name="connsiteY4" fmla="*/ 0 h 1625265"/>
                      <a:gd name="connsiteX5" fmla="*/ 1874003 w 1874003"/>
                      <a:gd name="connsiteY5" fmla="*/ 270878 h 1625265"/>
                      <a:gd name="connsiteX6" fmla="*/ 1874003 w 1874003"/>
                      <a:gd name="connsiteY6" fmla="*/ 270878 h 1625265"/>
                      <a:gd name="connsiteX7" fmla="*/ 1874003 w 1874003"/>
                      <a:gd name="connsiteY7" fmla="*/ 677194 h 1625265"/>
                      <a:gd name="connsiteX8" fmla="*/ 1874003 w 1874003"/>
                      <a:gd name="connsiteY8" fmla="*/ 1625265 h 1625265"/>
                      <a:gd name="connsiteX9" fmla="*/ 780835 w 1874003"/>
                      <a:gd name="connsiteY9" fmla="*/ 1625265 h 1625265"/>
                      <a:gd name="connsiteX10" fmla="*/ 312334 w 1874003"/>
                      <a:gd name="connsiteY10" fmla="*/ 1625265 h 1625265"/>
                      <a:gd name="connsiteX11" fmla="*/ 312334 w 1874003"/>
                      <a:gd name="connsiteY11" fmla="*/ 1625265 h 1625265"/>
                      <a:gd name="connsiteX12" fmla="*/ 0 w 1874003"/>
                      <a:gd name="connsiteY12" fmla="*/ 1625265 h 1625265"/>
                      <a:gd name="connsiteX13" fmla="*/ 0 w 1874003"/>
                      <a:gd name="connsiteY13" fmla="*/ 677194 h 1625265"/>
                      <a:gd name="connsiteX14" fmla="*/ -367623 w 1874003"/>
                      <a:gd name="connsiteY14" fmla="*/ 638437 h 1625265"/>
                      <a:gd name="connsiteX15" fmla="*/ 0 w 1874003"/>
                      <a:gd name="connsiteY15" fmla="*/ 270878 h 1625265"/>
                      <a:gd name="connsiteX16" fmla="*/ 0 w 1874003"/>
                      <a:gd name="connsiteY16" fmla="*/ 0 h 1625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74003" h="1625265" extrusionOk="0">
                        <a:moveTo>
                          <a:pt x="0" y="0"/>
                        </a:moveTo>
                        <a:cubicBezTo>
                          <a:pt x="90277" y="-10429"/>
                          <a:pt x="197875" y="2029"/>
                          <a:pt x="312334" y="0"/>
                        </a:cubicBezTo>
                        <a:lnTo>
                          <a:pt x="312334" y="0"/>
                        </a:lnTo>
                        <a:cubicBezTo>
                          <a:pt x="499919" y="-29122"/>
                          <a:pt x="631508" y="41687"/>
                          <a:pt x="780835" y="0"/>
                        </a:cubicBezTo>
                        <a:cubicBezTo>
                          <a:pt x="960206" y="-90798"/>
                          <a:pt x="1732258" y="44712"/>
                          <a:pt x="1874003" y="0"/>
                        </a:cubicBezTo>
                        <a:cubicBezTo>
                          <a:pt x="1871146" y="32224"/>
                          <a:pt x="1887663" y="182457"/>
                          <a:pt x="1874003" y="270878"/>
                        </a:cubicBezTo>
                        <a:lnTo>
                          <a:pt x="1874003" y="270878"/>
                        </a:lnTo>
                        <a:cubicBezTo>
                          <a:pt x="1854673" y="428949"/>
                          <a:pt x="1866732" y="609929"/>
                          <a:pt x="1874003" y="677194"/>
                        </a:cubicBezTo>
                        <a:cubicBezTo>
                          <a:pt x="1920218" y="870837"/>
                          <a:pt x="1872673" y="1513914"/>
                          <a:pt x="1874003" y="1625265"/>
                        </a:cubicBezTo>
                        <a:cubicBezTo>
                          <a:pt x="1393573" y="1607860"/>
                          <a:pt x="1185924" y="1719696"/>
                          <a:pt x="780835" y="1625265"/>
                        </a:cubicBezTo>
                        <a:cubicBezTo>
                          <a:pt x="648322" y="1659947"/>
                          <a:pt x="533500" y="1632968"/>
                          <a:pt x="312334" y="1625265"/>
                        </a:cubicBezTo>
                        <a:lnTo>
                          <a:pt x="312334" y="1625265"/>
                        </a:lnTo>
                        <a:cubicBezTo>
                          <a:pt x="199897" y="1628260"/>
                          <a:pt x="88454" y="1600887"/>
                          <a:pt x="0" y="1625265"/>
                        </a:cubicBezTo>
                        <a:cubicBezTo>
                          <a:pt x="-44090" y="1207983"/>
                          <a:pt x="31447" y="872121"/>
                          <a:pt x="0" y="677194"/>
                        </a:cubicBezTo>
                        <a:cubicBezTo>
                          <a:pt x="-141944" y="658438"/>
                          <a:pt x="-287491" y="666466"/>
                          <a:pt x="-367623" y="638437"/>
                        </a:cubicBezTo>
                        <a:cubicBezTo>
                          <a:pt x="-208956" y="432954"/>
                          <a:pt x="-29265" y="346463"/>
                          <a:pt x="0" y="270878"/>
                        </a:cubicBezTo>
                        <a:cubicBezTo>
                          <a:pt x="13573" y="188407"/>
                          <a:pt x="7814" y="964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EB2-69E3-304D-9B43-B824530F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lower bounds for 3SUM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39CF5C47-5A81-0947-82FD-DEB2FE97CD41}"/>
              </a:ext>
            </a:extLst>
          </p:cNvPr>
          <p:cNvSpPr/>
          <p:nvPr/>
        </p:nvSpPr>
        <p:spPr>
          <a:xfrm>
            <a:off x="1179444" y="2438401"/>
            <a:ext cx="5287618" cy="795131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5287618"/>
                      <a:gd name="connsiteY0" fmla="*/ 0 h 795131"/>
                      <a:gd name="connsiteX1" fmla="*/ 881270 w 5287618"/>
                      <a:gd name="connsiteY1" fmla="*/ 0 h 795131"/>
                      <a:gd name="connsiteX2" fmla="*/ 881270 w 5287618"/>
                      <a:gd name="connsiteY2" fmla="*/ 0 h 795131"/>
                      <a:gd name="connsiteX3" fmla="*/ 2203174 w 5287618"/>
                      <a:gd name="connsiteY3" fmla="*/ 0 h 795131"/>
                      <a:gd name="connsiteX4" fmla="*/ 5287618 w 5287618"/>
                      <a:gd name="connsiteY4" fmla="*/ 0 h 795131"/>
                      <a:gd name="connsiteX5" fmla="*/ 5287618 w 5287618"/>
                      <a:gd name="connsiteY5" fmla="*/ 463826 h 795131"/>
                      <a:gd name="connsiteX6" fmla="*/ 5287618 w 5287618"/>
                      <a:gd name="connsiteY6" fmla="*/ 463826 h 795131"/>
                      <a:gd name="connsiteX7" fmla="*/ 5287618 w 5287618"/>
                      <a:gd name="connsiteY7" fmla="*/ 662609 h 795131"/>
                      <a:gd name="connsiteX8" fmla="*/ 5287618 w 5287618"/>
                      <a:gd name="connsiteY8" fmla="*/ 795131 h 795131"/>
                      <a:gd name="connsiteX9" fmla="*/ 2203174 w 5287618"/>
                      <a:gd name="connsiteY9" fmla="*/ 795131 h 795131"/>
                      <a:gd name="connsiteX10" fmla="*/ 1838029 w 5287618"/>
                      <a:gd name="connsiteY10" fmla="*/ 804259 h 795131"/>
                      <a:gd name="connsiteX11" fmla="*/ 881270 w 5287618"/>
                      <a:gd name="connsiteY11" fmla="*/ 795131 h 795131"/>
                      <a:gd name="connsiteX12" fmla="*/ 0 w 5287618"/>
                      <a:gd name="connsiteY12" fmla="*/ 795131 h 795131"/>
                      <a:gd name="connsiteX13" fmla="*/ 0 w 5287618"/>
                      <a:gd name="connsiteY13" fmla="*/ 662609 h 795131"/>
                      <a:gd name="connsiteX14" fmla="*/ 0 w 5287618"/>
                      <a:gd name="connsiteY14" fmla="*/ 463826 h 795131"/>
                      <a:gd name="connsiteX15" fmla="*/ 0 w 5287618"/>
                      <a:gd name="connsiteY15" fmla="*/ 463826 h 795131"/>
                      <a:gd name="connsiteX16" fmla="*/ 0 w 5287618"/>
                      <a:gd name="connsiteY16" fmla="*/ 0 h 79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287618" h="795131" extrusionOk="0">
                        <a:moveTo>
                          <a:pt x="0" y="0"/>
                        </a:moveTo>
                        <a:cubicBezTo>
                          <a:pt x="360704" y="6915"/>
                          <a:pt x="496414" y="49527"/>
                          <a:pt x="881270" y="0"/>
                        </a:cubicBezTo>
                        <a:lnTo>
                          <a:pt x="881270" y="0"/>
                        </a:lnTo>
                        <a:cubicBezTo>
                          <a:pt x="1506449" y="51121"/>
                          <a:pt x="1584379" y="-113936"/>
                          <a:pt x="2203174" y="0"/>
                        </a:cubicBezTo>
                        <a:cubicBezTo>
                          <a:pt x="3304346" y="155610"/>
                          <a:pt x="4085715" y="110599"/>
                          <a:pt x="5287618" y="0"/>
                        </a:cubicBezTo>
                        <a:cubicBezTo>
                          <a:pt x="5314421" y="137185"/>
                          <a:pt x="5307393" y="396863"/>
                          <a:pt x="5287618" y="463826"/>
                        </a:cubicBezTo>
                        <a:lnTo>
                          <a:pt x="5287618" y="463826"/>
                        </a:lnTo>
                        <a:cubicBezTo>
                          <a:pt x="5278806" y="535521"/>
                          <a:pt x="5281810" y="597726"/>
                          <a:pt x="5287618" y="662609"/>
                        </a:cubicBezTo>
                        <a:cubicBezTo>
                          <a:pt x="5278339" y="723604"/>
                          <a:pt x="5289675" y="743374"/>
                          <a:pt x="5287618" y="795131"/>
                        </a:cubicBezTo>
                        <a:cubicBezTo>
                          <a:pt x="3981036" y="712721"/>
                          <a:pt x="3023893" y="713804"/>
                          <a:pt x="2203174" y="795131"/>
                        </a:cubicBezTo>
                        <a:cubicBezTo>
                          <a:pt x="2041829" y="779055"/>
                          <a:pt x="1984306" y="811352"/>
                          <a:pt x="1838029" y="804259"/>
                        </a:cubicBezTo>
                        <a:cubicBezTo>
                          <a:pt x="1542984" y="858916"/>
                          <a:pt x="1357275" y="790925"/>
                          <a:pt x="881270" y="795131"/>
                        </a:cubicBezTo>
                        <a:cubicBezTo>
                          <a:pt x="542637" y="850709"/>
                          <a:pt x="383624" y="745141"/>
                          <a:pt x="0" y="795131"/>
                        </a:cubicBezTo>
                        <a:cubicBezTo>
                          <a:pt x="3597" y="767354"/>
                          <a:pt x="-2823" y="721004"/>
                          <a:pt x="0" y="662609"/>
                        </a:cubicBezTo>
                        <a:cubicBezTo>
                          <a:pt x="10634" y="601725"/>
                          <a:pt x="6429" y="520789"/>
                          <a:pt x="0" y="463826"/>
                        </a:cubicBezTo>
                        <a:lnTo>
                          <a:pt x="0" y="463826"/>
                        </a:lnTo>
                        <a:cubicBezTo>
                          <a:pt x="-8572" y="275687"/>
                          <a:pt x="-23540" y="2116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/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3SUM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 on a classical computer.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68559-FEF7-684E-AFF6-F3C65070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651300"/>
                <a:ext cx="5078896" cy="369332"/>
              </a:xfrm>
              <a:prstGeom prst="rect">
                <a:avLst/>
              </a:prstGeom>
              <a:blipFill>
                <a:blip r:embed="rId2"/>
                <a:stretch>
                  <a:fillRect l="-124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C3F79F0-664D-0D40-9302-5F7EFBF4F4E8}"/>
              </a:ext>
            </a:extLst>
          </p:cNvPr>
          <p:cNvSpPr/>
          <p:nvPr/>
        </p:nvSpPr>
        <p:spPr>
          <a:xfrm>
            <a:off x="1179444" y="3833536"/>
            <a:ext cx="5287618" cy="795131"/>
          </a:xfrm>
          <a:prstGeom prst="wedgeRectCallout">
            <a:avLst>
              <a:gd name="adj1" fmla="val -15239"/>
              <a:gd name="adj2" fmla="val 5114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5287618"/>
                      <a:gd name="connsiteY0" fmla="*/ 0 h 795131"/>
                      <a:gd name="connsiteX1" fmla="*/ 881270 w 5287618"/>
                      <a:gd name="connsiteY1" fmla="*/ 0 h 795131"/>
                      <a:gd name="connsiteX2" fmla="*/ 881270 w 5287618"/>
                      <a:gd name="connsiteY2" fmla="*/ 0 h 795131"/>
                      <a:gd name="connsiteX3" fmla="*/ 2203174 w 5287618"/>
                      <a:gd name="connsiteY3" fmla="*/ 0 h 795131"/>
                      <a:gd name="connsiteX4" fmla="*/ 5287618 w 5287618"/>
                      <a:gd name="connsiteY4" fmla="*/ 0 h 795131"/>
                      <a:gd name="connsiteX5" fmla="*/ 5287618 w 5287618"/>
                      <a:gd name="connsiteY5" fmla="*/ 463826 h 795131"/>
                      <a:gd name="connsiteX6" fmla="*/ 5287618 w 5287618"/>
                      <a:gd name="connsiteY6" fmla="*/ 463826 h 795131"/>
                      <a:gd name="connsiteX7" fmla="*/ 5287618 w 5287618"/>
                      <a:gd name="connsiteY7" fmla="*/ 662609 h 795131"/>
                      <a:gd name="connsiteX8" fmla="*/ 5287618 w 5287618"/>
                      <a:gd name="connsiteY8" fmla="*/ 795131 h 795131"/>
                      <a:gd name="connsiteX9" fmla="*/ 2203174 w 5287618"/>
                      <a:gd name="connsiteY9" fmla="*/ 795131 h 795131"/>
                      <a:gd name="connsiteX10" fmla="*/ 1838029 w 5287618"/>
                      <a:gd name="connsiteY10" fmla="*/ 804259 h 795131"/>
                      <a:gd name="connsiteX11" fmla="*/ 881270 w 5287618"/>
                      <a:gd name="connsiteY11" fmla="*/ 795131 h 795131"/>
                      <a:gd name="connsiteX12" fmla="*/ 0 w 5287618"/>
                      <a:gd name="connsiteY12" fmla="*/ 795131 h 795131"/>
                      <a:gd name="connsiteX13" fmla="*/ 0 w 5287618"/>
                      <a:gd name="connsiteY13" fmla="*/ 662609 h 795131"/>
                      <a:gd name="connsiteX14" fmla="*/ 0 w 5287618"/>
                      <a:gd name="connsiteY14" fmla="*/ 463826 h 795131"/>
                      <a:gd name="connsiteX15" fmla="*/ 0 w 5287618"/>
                      <a:gd name="connsiteY15" fmla="*/ 463826 h 795131"/>
                      <a:gd name="connsiteX16" fmla="*/ 0 w 5287618"/>
                      <a:gd name="connsiteY16" fmla="*/ 0 h 79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287618" h="795131" extrusionOk="0">
                        <a:moveTo>
                          <a:pt x="0" y="0"/>
                        </a:moveTo>
                        <a:cubicBezTo>
                          <a:pt x="360704" y="6915"/>
                          <a:pt x="496414" y="49527"/>
                          <a:pt x="881270" y="0"/>
                        </a:cubicBezTo>
                        <a:lnTo>
                          <a:pt x="881270" y="0"/>
                        </a:lnTo>
                        <a:cubicBezTo>
                          <a:pt x="1506449" y="51121"/>
                          <a:pt x="1584379" y="-113936"/>
                          <a:pt x="2203174" y="0"/>
                        </a:cubicBezTo>
                        <a:cubicBezTo>
                          <a:pt x="3304346" y="155610"/>
                          <a:pt x="4085715" y="110599"/>
                          <a:pt x="5287618" y="0"/>
                        </a:cubicBezTo>
                        <a:cubicBezTo>
                          <a:pt x="5314421" y="137185"/>
                          <a:pt x="5307393" y="396863"/>
                          <a:pt x="5287618" y="463826"/>
                        </a:cubicBezTo>
                        <a:lnTo>
                          <a:pt x="5287618" y="463826"/>
                        </a:lnTo>
                        <a:cubicBezTo>
                          <a:pt x="5278806" y="535521"/>
                          <a:pt x="5281810" y="597726"/>
                          <a:pt x="5287618" y="662609"/>
                        </a:cubicBezTo>
                        <a:cubicBezTo>
                          <a:pt x="5278339" y="723604"/>
                          <a:pt x="5289675" y="743374"/>
                          <a:pt x="5287618" y="795131"/>
                        </a:cubicBezTo>
                        <a:cubicBezTo>
                          <a:pt x="3981036" y="712721"/>
                          <a:pt x="3023893" y="713804"/>
                          <a:pt x="2203174" y="795131"/>
                        </a:cubicBezTo>
                        <a:cubicBezTo>
                          <a:pt x="2041829" y="779055"/>
                          <a:pt x="1984306" y="811352"/>
                          <a:pt x="1838029" y="804259"/>
                        </a:cubicBezTo>
                        <a:cubicBezTo>
                          <a:pt x="1542984" y="858916"/>
                          <a:pt x="1357275" y="790925"/>
                          <a:pt x="881270" y="795131"/>
                        </a:cubicBezTo>
                        <a:cubicBezTo>
                          <a:pt x="542637" y="850709"/>
                          <a:pt x="383624" y="745141"/>
                          <a:pt x="0" y="795131"/>
                        </a:cubicBezTo>
                        <a:cubicBezTo>
                          <a:pt x="3597" y="767354"/>
                          <a:pt x="-2823" y="721004"/>
                          <a:pt x="0" y="662609"/>
                        </a:cubicBezTo>
                        <a:cubicBezTo>
                          <a:pt x="10634" y="601725"/>
                          <a:pt x="6429" y="520789"/>
                          <a:pt x="0" y="463826"/>
                        </a:cubicBezTo>
                        <a:lnTo>
                          <a:pt x="0" y="463826"/>
                        </a:lnTo>
                        <a:cubicBezTo>
                          <a:pt x="-8572" y="275687"/>
                          <a:pt x="-23540" y="2116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FC69E-56B1-1D40-B78D-1BDF6CDC6E83}"/>
                  </a:ext>
                </a:extLst>
              </p:cNvPr>
              <p:cNvSpPr txBox="1"/>
              <p:nvPr/>
            </p:nvSpPr>
            <p:spPr>
              <a:xfrm>
                <a:off x="1295400" y="4046435"/>
                <a:ext cx="497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3SUM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on a quantum computer.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FC69E-56B1-1D40-B78D-1BDF6CDC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46435"/>
                <a:ext cx="4972878" cy="369332"/>
              </a:xfrm>
              <a:prstGeom prst="rect">
                <a:avLst/>
              </a:prstGeom>
              <a:blipFill>
                <a:blip r:embed="rId3"/>
                <a:stretch>
                  <a:fillRect l="-127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22CF1BEE-2FC5-C943-AED3-7FEEF06176C1}"/>
              </a:ext>
            </a:extLst>
          </p:cNvPr>
          <p:cNvSpPr/>
          <p:nvPr/>
        </p:nvSpPr>
        <p:spPr>
          <a:xfrm>
            <a:off x="6986029" y="1608268"/>
            <a:ext cx="1895061" cy="1625264"/>
          </a:xfrm>
          <a:prstGeom prst="wedgeRectCallout">
            <a:avLst>
              <a:gd name="adj1" fmla="val -67686"/>
              <a:gd name="adj2" fmla="val 21196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95061"/>
                      <a:gd name="connsiteY0" fmla="*/ 0 h 1625264"/>
                      <a:gd name="connsiteX1" fmla="*/ 315844 w 1895061"/>
                      <a:gd name="connsiteY1" fmla="*/ 0 h 1625264"/>
                      <a:gd name="connsiteX2" fmla="*/ 315844 w 1895061"/>
                      <a:gd name="connsiteY2" fmla="*/ 0 h 1625264"/>
                      <a:gd name="connsiteX3" fmla="*/ 789609 w 1895061"/>
                      <a:gd name="connsiteY3" fmla="*/ 0 h 1625264"/>
                      <a:gd name="connsiteX4" fmla="*/ 1895061 w 1895061"/>
                      <a:gd name="connsiteY4" fmla="*/ 0 h 1625264"/>
                      <a:gd name="connsiteX5" fmla="*/ 1895061 w 1895061"/>
                      <a:gd name="connsiteY5" fmla="*/ 948071 h 1625264"/>
                      <a:gd name="connsiteX6" fmla="*/ 1895061 w 1895061"/>
                      <a:gd name="connsiteY6" fmla="*/ 948071 h 1625264"/>
                      <a:gd name="connsiteX7" fmla="*/ 1895061 w 1895061"/>
                      <a:gd name="connsiteY7" fmla="*/ 1354387 h 1625264"/>
                      <a:gd name="connsiteX8" fmla="*/ 1895061 w 1895061"/>
                      <a:gd name="connsiteY8" fmla="*/ 1625264 h 1625264"/>
                      <a:gd name="connsiteX9" fmla="*/ 789609 w 1895061"/>
                      <a:gd name="connsiteY9" fmla="*/ 1625264 h 1625264"/>
                      <a:gd name="connsiteX10" fmla="*/ 315844 w 1895061"/>
                      <a:gd name="connsiteY10" fmla="*/ 1625264 h 1625264"/>
                      <a:gd name="connsiteX11" fmla="*/ 315844 w 1895061"/>
                      <a:gd name="connsiteY11" fmla="*/ 1625264 h 1625264"/>
                      <a:gd name="connsiteX12" fmla="*/ 0 w 1895061"/>
                      <a:gd name="connsiteY12" fmla="*/ 1625264 h 1625264"/>
                      <a:gd name="connsiteX13" fmla="*/ 0 w 1895061"/>
                      <a:gd name="connsiteY13" fmla="*/ 1354387 h 1625264"/>
                      <a:gd name="connsiteX14" fmla="*/ -335160 w 1895061"/>
                      <a:gd name="connsiteY14" fmla="*/ 1157123 h 1625264"/>
                      <a:gd name="connsiteX15" fmla="*/ 0 w 1895061"/>
                      <a:gd name="connsiteY15" fmla="*/ 948071 h 1625264"/>
                      <a:gd name="connsiteX16" fmla="*/ 0 w 1895061"/>
                      <a:gd name="connsiteY16" fmla="*/ 0 h 162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95061" h="1625264" extrusionOk="0">
                        <a:moveTo>
                          <a:pt x="0" y="0"/>
                        </a:moveTo>
                        <a:cubicBezTo>
                          <a:pt x="157387" y="-1962"/>
                          <a:pt x="250205" y="-3952"/>
                          <a:pt x="315844" y="0"/>
                        </a:cubicBezTo>
                        <a:lnTo>
                          <a:pt x="315844" y="0"/>
                        </a:lnTo>
                        <a:cubicBezTo>
                          <a:pt x="365241" y="33413"/>
                          <a:pt x="726647" y="31991"/>
                          <a:pt x="789609" y="0"/>
                        </a:cubicBezTo>
                        <a:cubicBezTo>
                          <a:pt x="1114831" y="-28116"/>
                          <a:pt x="1696561" y="70616"/>
                          <a:pt x="1895061" y="0"/>
                        </a:cubicBezTo>
                        <a:cubicBezTo>
                          <a:pt x="1928605" y="441315"/>
                          <a:pt x="1819295" y="597363"/>
                          <a:pt x="1895061" y="948071"/>
                        </a:cubicBezTo>
                        <a:lnTo>
                          <a:pt x="1895061" y="948071"/>
                        </a:lnTo>
                        <a:cubicBezTo>
                          <a:pt x="1875731" y="1106142"/>
                          <a:pt x="1887790" y="1287122"/>
                          <a:pt x="1895061" y="1354387"/>
                        </a:cubicBezTo>
                        <a:cubicBezTo>
                          <a:pt x="1875371" y="1415508"/>
                          <a:pt x="1880009" y="1576491"/>
                          <a:pt x="1895061" y="1625264"/>
                        </a:cubicBezTo>
                        <a:cubicBezTo>
                          <a:pt x="1736289" y="1684532"/>
                          <a:pt x="1342303" y="1574347"/>
                          <a:pt x="789609" y="1625264"/>
                        </a:cubicBezTo>
                        <a:cubicBezTo>
                          <a:pt x="710578" y="1617633"/>
                          <a:pt x="486427" y="1641707"/>
                          <a:pt x="315844" y="1625264"/>
                        </a:cubicBezTo>
                        <a:lnTo>
                          <a:pt x="315844" y="1625264"/>
                        </a:lnTo>
                        <a:cubicBezTo>
                          <a:pt x="175630" y="1600852"/>
                          <a:pt x="51171" y="1638053"/>
                          <a:pt x="0" y="1625264"/>
                        </a:cubicBezTo>
                        <a:cubicBezTo>
                          <a:pt x="18439" y="1551614"/>
                          <a:pt x="20034" y="1383556"/>
                          <a:pt x="0" y="1354387"/>
                        </a:cubicBezTo>
                        <a:cubicBezTo>
                          <a:pt x="-23759" y="1313201"/>
                          <a:pt x="-296561" y="1178151"/>
                          <a:pt x="-335160" y="1157123"/>
                        </a:cubicBezTo>
                        <a:cubicBezTo>
                          <a:pt x="-280648" y="1147868"/>
                          <a:pt x="-88073" y="1042982"/>
                          <a:pt x="0" y="948071"/>
                        </a:cubicBezTo>
                        <a:cubicBezTo>
                          <a:pt x="78515" y="496050"/>
                          <a:pt x="24337" y="4204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ECEEB-1F9E-F041-AEF9-A2AFE495BB66}"/>
              </a:ext>
            </a:extLst>
          </p:cNvPr>
          <p:cNvSpPr txBox="1"/>
          <p:nvPr/>
        </p:nvSpPr>
        <p:spPr>
          <a:xfrm>
            <a:off x="7198064" y="1976736"/>
            <a:ext cx="168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Classical 3SUM conjecture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CFA93-FB47-B64F-9610-0B1ECB11D644}"/>
              </a:ext>
            </a:extLst>
          </p:cNvPr>
          <p:cNvSpPr txBox="1"/>
          <p:nvPr/>
        </p:nvSpPr>
        <p:spPr>
          <a:xfrm>
            <a:off x="7177006" y="3705337"/>
            <a:ext cx="168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Quantum 3SUM conjecture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392ED41-5368-1D4E-A8D7-2C0EC3368B2A}"/>
              </a:ext>
            </a:extLst>
          </p:cNvPr>
          <p:cNvSpPr/>
          <p:nvPr/>
        </p:nvSpPr>
        <p:spPr>
          <a:xfrm>
            <a:off x="6986029" y="3429000"/>
            <a:ext cx="1874003" cy="1625265"/>
          </a:xfrm>
          <a:prstGeom prst="wedgeRectCallout">
            <a:avLst>
              <a:gd name="adj1" fmla="val -69617"/>
              <a:gd name="adj2" fmla="val -10718"/>
            </a:avLst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874003"/>
                      <a:gd name="connsiteY0" fmla="*/ 0 h 1625265"/>
                      <a:gd name="connsiteX1" fmla="*/ 312334 w 1874003"/>
                      <a:gd name="connsiteY1" fmla="*/ 0 h 1625265"/>
                      <a:gd name="connsiteX2" fmla="*/ 312334 w 1874003"/>
                      <a:gd name="connsiteY2" fmla="*/ 0 h 1625265"/>
                      <a:gd name="connsiteX3" fmla="*/ 780835 w 1874003"/>
                      <a:gd name="connsiteY3" fmla="*/ 0 h 1625265"/>
                      <a:gd name="connsiteX4" fmla="*/ 1874003 w 1874003"/>
                      <a:gd name="connsiteY4" fmla="*/ 0 h 1625265"/>
                      <a:gd name="connsiteX5" fmla="*/ 1874003 w 1874003"/>
                      <a:gd name="connsiteY5" fmla="*/ 270878 h 1625265"/>
                      <a:gd name="connsiteX6" fmla="*/ 1874003 w 1874003"/>
                      <a:gd name="connsiteY6" fmla="*/ 270878 h 1625265"/>
                      <a:gd name="connsiteX7" fmla="*/ 1874003 w 1874003"/>
                      <a:gd name="connsiteY7" fmla="*/ 677194 h 1625265"/>
                      <a:gd name="connsiteX8" fmla="*/ 1874003 w 1874003"/>
                      <a:gd name="connsiteY8" fmla="*/ 1625265 h 1625265"/>
                      <a:gd name="connsiteX9" fmla="*/ 780835 w 1874003"/>
                      <a:gd name="connsiteY9" fmla="*/ 1625265 h 1625265"/>
                      <a:gd name="connsiteX10" fmla="*/ 312334 w 1874003"/>
                      <a:gd name="connsiteY10" fmla="*/ 1625265 h 1625265"/>
                      <a:gd name="connsiteX11" fmla="*/ 312334 w 1874003"/>
                      <a:gd name="connsiteY11" fmla="*/ 1625265 h 1625265"/>
                      <a:gd name="connsiteX12" fmla="*/ 0 w 1874003"/>
                      <a:gd name="connsiteY12" fmla="*/ 1625265 h 1625265"/>
                      <a:gd name="connsiteX13" fmla="*/ 0 w 1874003"/>
                      <a:gd name="connsiteY13" fmla="*/ 677194 h 1625265"/>
                      <a:gd name="connsiteX14" fmla="*/ -367623 w 1874003"/>
                      <a:gd name="connsiteY14" fmla="*/ 638437 h 1625265"/>
                      <a:gd name="connsiteX15" fmla="*/ 0 w 1874003"/>
                      <a:gd name="connsiteY15" fmla="*/ 270878 h 1625265"/>
                      <a:gd name="connsiteX16" fmla="*/ 0 w 1874003"/>
                      <a:gd name="connsiteY16" fmla="*/ 0 h 1625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74003" h="1625265" extrusionOk="0">
                        <a:moveTo>
                          <a:pt x="0" y="0"/>
                        </a:moveTo>
                        <a:cubicBezTo>
                          <a:pt x="90277" y="-10429"/>
                          <a:pt x="197875" y="2029"/>
                          <a:pt x="312334" y="0"/>
                        </a:cubicBezTo>
                        <a:lnTo>
                          <a:pt x="312334" y="0"/>
                        </a:lnTo>
                        <a:cubicBezTo>
                          <a:pt x="499919" y="-29122"/>
                          <a:pt x="631508" y="41687"/>
                          <a:pt x="780835" y="0"/>
                        </a:cubicBezTo>
                        <a:cubicBezTo>
                          <a:pt x="960206" y="-90798"/>
                          <a:pt x="1732258" y="44712"/>
                          <a:pt x="1874003" y="0"/>
                        </a:cubicBezTo>
                        <a:cubicBezTo>
                          <a:pt x="1871146" y="32224"/>
                          <a:pt x="1887663" y="182457"/>
                          <a:pt x="1874003" y="270878"/>
                        </a:cubicBezTo>
                        <a:lnTo>
                          <a:pt x="1874003" y="270878"/>
                        </a:lnTo>
                        <a:cubicBezTo>
                          <a:pt x="1854673" y="428949"/>
                          <a:pt x="1866732" y="609929"/>
                          <a:pt x="1874003" y="677194"/>
                        </a:cubicBezTo>
                        <a:cubicBezTo>
                          <a:pt x="1920218" y="870837"/>
                          <a:pt x="1872673" y="1513914"/>
                          <a:pt x="1874003" y="1625265"/>
                        </a:cubicBezTo>
                        <a:cubicBezTo>
                          <a:pt x="1393573" y="1607860"/>
                          <a:pt x="1185924" y="1719696"/>
                          <a:pt x="780835" y="1625265"/>
                        </a:cubicBezTo>
                        <a:cubicBezTo>
                          <a:pt x="648322" y="1659947"/>
                          <a:pt x="533500" y="1632968"/>
                          <a:pt x="312334" y="1625265"/>
                        </a:cubicBezTo>
                        <a:lnTo>
                          <a:pt x="312334" y="1625265"/>
                        </a:lnTo>
                        <a:cubicBezTo>
                          <a:pt x="199897" y="1628260"/>
                          <a:pt x="88454" y="1600887"/>
                          <a:pt x="0" y="1625265"/>
                        </a:cubicBezTo>
                        <a:cubicBezTo>
                          <a:pt x="-44090" y="1207983"/>
                          <a:pt x="31447" y="872121"/>
                          <a:pt x="0" y="677194"/>
                        </a:cubicBezTo>
                        <a:cubicBezTo>
                          <a:pt x="-141944" y="658438"/>
                          <a:pt x="-287491" y="666466"/>
                          <a:pt x="-367623" y="638437"/>
                        </a:cubicBezTo>
                        <a:cubicBezTo>
                          <a:pt x="-208956" y="432954"/>
                          <a:pt x="-29265" y="346463"/>
                          <a:pt x="0" y="270878"/>
                        </a:cubicBezTo>
                        <a:cubicBezTo>
                          <a:pt x="13573" y="188407"/>
                          <a:pt x="7814" y="964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08BC49-BE9D-874F-AA71-A141F2237EBB}"/>
                  </a:ext>
                </a:extLst>
              </p14:cNvPr>
              <p14:cNvContentPartPr/>
              <p14:nvPr/>
            </p14:nvContentPartPr>
            <p14:xfrm>
              <a:off x="3025075" y="2841464"/>
              <a:ext cx="192240" cy="2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08BC49-BE9D-874F-AA71-A141F2237E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5435" y="2661824"/>
                <a:ext cx="3718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47B2EE-0C7A-EE40-9811-EC69CB17F56A}"/>
                  </a:ext>
                </a:extLst>
              </p14:cNvPr>
              <p14:cNvContentPartPr/>
              <p14:nvPr/>
            </p14:nvContentPartPr>
            <p14:xfrm>
              <a:off x="3012475" y="4249064"/>
              <a:ext cx="123120" cy="3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47B2EE-0C7A-EE40-9811-EC69CB17F5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835" y="4069424"/>
                <a:ext cx="302760" cy="3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75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</a:t>
            </a:r>
            <a:r>
              <a:rPr lang="en-US" sz="3600" dirty="0">
                <a:solidFill>
                  <a:srgbClr val="00B050"/>
                </a:solidFill>
              </a:rPr>
              <a:t>Upper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Lower</a:t>
            </a:r>
            <a:r>
              <a:rPr lang="en-US" sz="3600" dirty="0"/>
              <a:t>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/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𝑔𝑒𝑜𝑑𝑒𝑠𝑖𝑐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𝑠𝑎𝑖𝑙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7ACF0E-BF5E-4A14-AB9C-E9E329F8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1" y="5452813"/>
                <a:ext cx="5036354" cy="491738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B050"/>
                </a:solidFill>
              </a:rPr>
              <a:t>Route </a:t>
            </a:r>
            <a:r>
              <a:rPr lang="en-IN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D5746A-DBEA-4DA1-ACE3-4230F9685B0F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0CC17-83F7-41E3-8337-11CCF07F3C26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Geodesic route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4F4-76A8-A541-BE75-F109D4FD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8" y="1"/>
            <a:ext cx="9406482" cy="694504"/>
          </a:xfrm>
        </p:spPr>
        <p:txBody>
          <a:bodyPr/>
          <a:lstStyle/>
          <a:p>
            <a:r>
              <a:rPr lang="en-US" dirty="0"/>
              <a:t>Classical Reductions from 3SUM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A1533-E3F0-DE40-9635-94F571D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97765"/>
            <a:ext cx="11136633" cy="5426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14:cNvPr>
              <p14:cNvContentPartPr/>
              <p14:nvPr/>
            </p14:nvContentPartPr>
            <p14:xfrm>
              <a:off x="3688496" y="694504"/>
              <a:ext cx="35676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856" y="631864"/>
                <a:ext cx="48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14:cNvPr>
              <p14:cNvContentPartPr/>
              <p14:nvPr/>
            </p14:nvContentPartPr>
            <p14:xfrm>
              <a:off x="3898016" y="2204704"/>
              <a:ext cx="80640" cy="25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376" y="2142064"/>
                <a:ext cx="206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14:cNvPr>
              <p14:cNvContentPartPr/>
              <p14:nvPr/>
            </p14:nvContentPartPr>
            <p14:xfrm>
              <a:off x="7410176" y="1570384"/>
              <a:ext cx="108000" cy="40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536" y="1507384"/>
                <a:ext cx="233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14:cNvPr>
              <p14:cNvContentPartPr/>
              <p14:nvPr/>
            </p14:nvContentPartPr>
            <p14:xfrm>
              <a:off x="7597376" y="3352024"/>
              <a:ext cx="73800" cy="22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4736" y="3289384"/>
                <a:ext cx="199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14:cNvPr>
              <p14:cNvContentPartPr/>
              <p14:nvPr/>
            </p14:nvContentPartPr>
            <p14:xfrm>
              <a:off x="4688576" y="3252664"/>
              <a:ext cx="90000" cy="23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5936" y="3189664"/>
                <a:ext cx="215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14:cNvPr>
              <p14:cNvContentPartPr/>
              <p14:nvPr/>
            </p14:nvContentPartPr>
            <p14:xfrm>
              <a:off x="3645656" y="4003624"/>
              <a:ext cx="132480" cy="7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3016" y="3940624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14:cNvPr>
              <p14:cNvContentPartPr/>
              <p14:nvPr/>
            </p14:nvContentPartPr>
            <p14:xfrm>
              <a:off x="6024176" y="4216384"/>
              <a:ext cx="108720" cy="51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176" y="4153744"/>
                <a:ext cx="234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14:cNvPr>
              <p14:cNvContentPartPr/>
              <p14:nvPr/>
            </p14:nvContentPartPr>
            <p14:xfrm>
              <a:off x="6016976" y="4225744"/>
              <a:ext cx="23400" cy="10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3976" y="4163104"/>
                <a:ext cx="149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14:cNvPr>
              <p14:cNvContentPartPr/>
              <p14:nvPr/>
            </p14:nvContentPartPr>
            <p14:xfrm>
              <a:off x="3607496" y="5220064"/>
              <a:ext cx="189360" cy="55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4856" y="5157424"/>
                <a:ext cx="3150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14:cNvPr>
              <p14:cNvContentPartPr/>
              <p14:nvPr/>
            </p14:nvContentPartPr>
            <p14:xfrm>
              <a:off x="3828536" y="5285584"/>
              <a:ext cx="12600" cy="36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5896" y="5222584"/>
                <a:ext cx="1382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14:cNvPr>
              <p14:cNvContentPartPr/>
              <p14:nvPr/>
            </p14:nvContentPartPr>
            <p14:xfrm>
              <a:off x="3322376" y="5573584"/>
              <a:ext cx="25344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9736" y="5510944"/>
                <a:ext cx="379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14:cNvPr>
              <p14:cNvContentPartPr/>
              <p14:nvPr/>
            </p14:nvContentPartPr>
            <p14:xfrm>
              <a:off x="6907256" y="5598784"/>
              <a:ext cx="336960" cy="29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4616" y="5536144"/>
                <a:ext cx="4626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14:cNvPr>
              <p14:cNvContentPartPr/>
              <p14:nvPr/>
            </p14:nvContentPartPr>
            <p14:xfrm>
              <a:off x="6987896" y="5351464"/>
              <a:ext cx="108000" cy="28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4896" y="5288824"/>
                <a:ext cx="233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14:cNvPr>
              <p14:cNvContentPartPr/>
              <p14:nvPr/>
            </p14:nvContentPartPr>
            <p14:xfrm>
              <a:off x="10454336" y="3560464"/>
              <a:ext cx="649800" cy="9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91336" y="3497464"/>
                <a:ext cx="775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14:cNvPr>
              <p14:cNvContentPartPr/>
              <p14:nvPr/>
            </p14:nvContentPartPr>
            <p14:xfrm>
              <a:off x="10390616" y="3624184"/>
              <a:ext cx="511200" cy="9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976" y="3561184"/>
                <a:ext cx="636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14:cNvPr>
              <p14:cNvContentPartPr/>
              <p14:nvPr/>
            </p14:nvContentPartPr>
            <p14:xfrm>
              <a:off x="10677536" y="3671704"/>
              <a:ext cx="14940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14896" y="3608704"/>
                <a:ext cx="275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14:cNvPr>
              <p14:cNvContentPartPr/>
              <p14:nvPr/>
            </p14:nvContentPartPr>
            <p14:xfrm>
              <a:off x="7444016" y="4060504"/>
              <a:ext cx="410400" cy="15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1016" y="3997864"/>
                <a:ext cx="53604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EBD7-BD73-0C40-BD4D-17C7D3B3CBA0}"/>
              </a:ext>
            </a:extLst>
          </p:cNvPr>
          <p:cNvSpPr txBox="1"/>
          <p:nvPr/>
        </p:nvSpPr>
        <p:spPr>
          <a:xfrm>
            <a:off x="1028079" y="4958454"/>
            <a:ext cx="239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Zero-Edge-Weight Triangle Finding Problem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9E026249-5391-504E-BDD5-B1AAD665520B}"/>
              </a:ext>
            </a:extLst>
          </p:cNvPr>
          <p:cNvCxnSpPr/>
          <p:nvPr/>
        </p:nvCxnSpPr>
        <p:spPr>
          <a:xfrm rot="5400000">
            <a:off x="3390768" y="4769696"/>
            <a:ext cx="485280" cy="415457"/>
          </a:xfrm>
          <a:prstGeom prst="curvedConnector3">
            <a:avLst>
              <a:gd name="adj1" fmla="val 1128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E382B7-8B96-8B48-A2AC-0F0F7ABF7E3F}"/>
              </a:ext>
            </a:extLst>
          </p:cNvPr>
          <p:cNvSpPr txBox="1"/>
          <p:nvPr/>
        </p:nvSpPr>
        <p:spPr>
          <a:xfrm>
            <a:off x="9073045" y="5813070"/>
            <a:ext cx="261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Virginia V. Williams IPEC 2015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A7CB7D-B51D-4149-8448-F09D7588AF2B}"/>
              </a:ext>
            </a:extLst>
          </p:cNvPr>
          <p:cNvSpPr txBox="1"/>
          <p:nvPr/>
        </p:nvSpPr>
        <p:spPr>
          <a:xfrm>
            <a:off x="4764740" y="4188350"/>
            <a:ext cx="14219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CNF-SAT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591500-6BEE-5F42-B070-FED14F33B059}"/>
                  </a:ext>
                </a:extLst>
              </p14:cNvPr>
              <p14:cNvContentPartPr/>
              <p14:nvPr/>
            </p14:nvContentPartPr>
            <p14:xfrm>
              <a:off x="3768776" y="4391344"/>
              <a:ext cx="720360" cy="2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591500-6BEE-5F42-B070-FED14F33B0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79136" y="4211344"/>
                <a:ext cx="9000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F90D67-EE5A-2942-BD53-4AEC595D17A5}"/>
                  </a:ext>
                </a:extLst>
              </p14:cNvPr>
              <p14:cNvContentPartPr/>
              <p14:nvPr/>
            </p14:nvContentPartPr>
            <p14:xfrm>
              <a:off x="973376" y="2371024"/>
              <a:ext cx="2611440" cy="113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F90D67-EE5A-2942-BD53-4AEC595D17A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3736" y="2191024"/>
                <a:ext cx="279108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C6A2B6-5608-054A-9140-A5B28AAECCCD}"/>
                  </a:ext>
                </a:extLst>
              </p14:cNvPr>
              <p14:cNvContentPartPr/>
              <p14:nvPr/>
            </p14:nvContentPartPr>
            <p14:xfrm>
              <a:off x="1126016" y="5129344"/>
              <a:ext cx="2252520" cy="19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C6A2B6-5608-054A-9140-A5B28AAECC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6016" y="4949344"/>
                <a:ext cx="24321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71DB5D-AA3E-EB4C-9088-3353E87953E6}"/>
                  </a:ext>
                </a:extLst>
              </p14:cNvPr>
              <p14:cNvContentPartPr/>
              <p14:nvPr/>
            </p14:nvContentPartPr>
            <p14:xfrm>
              <a:off x="4025816" y="5523904"/>
              <a:ext cx="69912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71DB5D-AA3E-EB4C-9088-3353E87953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35816" y="5344264"/>
                <a:ext cx="878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07A72-EA9F-ED41-BAA6-61AA892CEE0D}"/>
                  </a:ext>
                </a:extLst>
              </p14:cNvPr>
              <p14:cNvContentPartPr/>
              <p14:nvPr/>
            </p14:nvContentPartPr>
            <p14:xfrm>
              <a:off x="5873336" y="5484664"/>
              <a:ext cx="856080" cy="74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07A72-EA9F-ED41-BAA6-61AA892CEE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83696" y="5304664"/>
                <a:ext cx="1035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39DD86-97F7-6446-9001-80A472A56748}"/>
                  </a:ext>
                </a:extLst>
              </p14:cNvPr>
              <p14:cNvContentPartPr/>
              <p14:nvPr/>
            </p14:nvContentPartPr>
            <p14:xfrm>
              <a:off x="7548056" y="2340424"/>
              <a:ext cx="2346480" cy="39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39DD86-97F7-6446-9001-80A472A567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58056" y="2160424"/>
                <a:ext cx="2526120" cy="7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7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E45EA-41AC-4C85-827D-9BD8D190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44147"/>
            <a:ext cx="9601200" cy="3809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2">
                    <a:lumMod val="25000"/>
                  </a:schemeClr>
                </a:solidFill>
              </a:rPr>
              <a:t>Most of the reductions from 3SUM problem require ‘sorting’ the input as an intermediate step for which there is no speedup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Therefore, these classical reductions fail to directly hold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We present reductions from 3SUM to these problems that is inherently quantum and uses the quantum walk algorithm.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2196E6-E2C2-F84C-BB4E-956D2E9B1D20}"/>
                  </a:ext>
                </a:extLst>
              </p14:cNvPr>
              <p14:cNvContentPartPr/>
              <p14:nvPr/>
            </p14:nvContentPartPr>
            <p14:xfrm>
              <a:off x="4658696" y="501198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2196E6-E2C2-F84C-BB4E-956D2E9B1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6056" y="494934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EEE207-3B8A-BA4B-A066-2B649AD21DCF}"/>
                  </a:ext>
                </a:extLst>
              </p14:cNvPr>
              <p14:cNvContentPartPr/>
              <p14:nvPr/>
            </p14:nvContentPartPr>
            <p14:xfrm>
              <a:off x="1356416" y="3481264"/>
              <a:ext cx="251640" cy="10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EEE207-3B8A-BA4B-A066-2B649AD21D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3776" y="3418264"/>
                <a:ext cx="377280" cy="11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1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E45EA-41AC-4C85-827D-9BD8D190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44147"/>
            <a:ext cx="9601200" cy="3809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2">
                    <a:lumMod val="25000"/>
                  </a:schemeClr>
                </a:solidFill>
              </a:rPr>
              <a:t>Most of the reductions from 3SUM problem require ‘sorting’ the input as an intermediate step for which there is no speedup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Therefore, these classical reductions fail to directly hold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1"/>
                </a:solidFill>
              </a:rPr>
              <a:t>We present reductions from 3SUM to these problems that is inherently quantum and uses the quantum walk algorithm.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2C4C3A-FCE6-A844-AF06-7F52D5D0C0E1}"/>
                  </a:ext>
                </a:extLst>
              </p14:cNvPr>
              <p14:cNvContentPartPr/>
              <p14:nvPr/>
            </p14:nvContentPartPr>
            <p14:xfrm>
              <a:off x="1454696" y="4253104"/>
              <a:ext cx="360" cy="12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2C4C3A-FCE6-A844-AF06-7F52D5D0C0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056" y="4190464"/>
                <a:ext cx="12600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8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623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IN" sz="4000" dirty="0"/>
              <a:t>Observations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E45EA-41AC-4C85-827D-9BD8D190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44147"/>
            <a:ext cx="9601200" cy="3809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2">
                    <a:lumMod val="25000"/>
                  </a:schemeClr>
                </a:solidFill>
              </a:rPr>
              <a:t>Most of the reductions from 3SUM problem require ‘sorting’ the input as an intermediate step for which there is no speedup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Therefore, these classical reductions fail to directly hold in the quantum setting.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bg2">
                    <a:lumMod val="25000"/>
                  </a:schemeClr>
                </a:solidFill>
              </a:rPr>
              <a:t>We present reductions from 3SUM to these problems that are inherently quantum and uses the quantum walk algorithm.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4F4-76A8-A541-BE75-F109D4FD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8" y="1"/>
            <a:ext cx="9406482" cy="694504"/>
          </a:xfrm>
        </p:spPr>
        <p:txBody>
          <a:bodyPr/>
          <a:lstStyle/>
          <a:p>
            <a:r>
              <a:rPr lang="en-US" dirty="0"/>
              <a:t>Quantum Reductions from 3SUM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A1533-E3F0-DE40-9635-94F571D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97765"/>
            <a:ext cx="11136633" cy="5426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14:cNvPr>
              <p14:cNvContentPartPr/>
              <p14:nvPr/>
            </p14:nvContentPartPr>
            <p14:xfrm>
              <a:off x="3688496" y="694504"/>
              <a:ext cx="35676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856" y="631864"/>
                <a:ext cx="48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14:cNvPr>
              <p14:cNvContentPartPr/>
              <p14:nvPr/>
            </p14:nvContentPartPr>
            <p14:xfrm>
              <a:off x="3898016" y="2204704"/>
              <a:ext cx="80640" cy="25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376" y="2142064"/>
                <a:ext cx="206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14:cNvPr>
              <p14:cNvContentPartPr/>
              <p14:nvPr/>
            </p14:nvContentPartPr>
            <p14:xfrm>
              <a:off x="7410176" y="1570384"/>
              <a:ext cx="108000" cy="40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536" y="1507384"/>
                <a:ext cx="233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14:cNvPr>
              <p14:cNvContentPartPr/>
              <p14:nvPr/>
            </p14:nvContentPartPr>
            <p14:xfrm>
              <a:off x="7597376" y="3352024"/>
              <a:ext cx="73800" cy="22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4736" y="3289384"/>
                <a:ext cx="199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14:cNvPr>
              <p14:cNvContentPartPr/>
              <p14:nvPr/>
            </p14:nvContentPartPr>
            <p14:xfrm>
              <a:off x="4688576" y="3252664"/>
              <a:ext cx="90000" cy="23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5936" y="3189664"/>
                <a:ext cx="215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14:cNvPr>
              <p14:cNvContentPartPr/>
              <p14:nvPr/>
            </p14:nvContentPartPr>
            <p14:xfrm>
              <a:off x="3645656" y="4003624"/>
              <a:ext cx="132480" cy="7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3016" y="3940624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14:cNvPr>
              <p14:cNvContentPartPr/>
              <p14:nvPr/>
            </p14:nvContentPartPr>
            <p14:xfrm>
              <a:off x="6024176" y="4216384"/>
              <a:ext cx="108720" cy="51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176" y="4153744"/>
                <a:ext cx="234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14:cNvPr>
              <p14:cNvContentPartPr/>
              <p14:nvPr/>
            </p14:nvContentPartPr>
            <p14:xfrm>
              <a:off x="6016976" y="4225744"/>
              <a:ext cx="23400" cy="10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3976" y="4163104"/>
                <a:ext cx="149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14:cNvPr>
              <p14:cNvContentPartPr/>
              <p14:nvPr/>
            </p14:nvContentPartPr>
            <p14:xfrm>
              <a:off x="3607496" y="5220064"/>
              <a:ext cx="189360" cy="55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4856" y="5157424"/>
                <a:ext cx="3150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14:cNvPr>
              <p14:cNvContentPartPr/>
              <p14:nvPr/>
            </p14:nvContentPartPr>
            <p14:xfrm>
              <a:off x="3828536" y="5285584"/>
              <a:ext cx="12600" cy="36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5896" y="5222584"/>
                <a:ext cx="1382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14:cNvPr>
              <p14:cNvContentPartPr/>
              <p14:nvPr/>
            </p14:nvContentPartPr>
            <p14:xfrm>
              <a:off x="3322376" y="5573584"/>
              <a:ext cx="25344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9736" y="5510944"/>
                <a:ext cx="379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14:cNvPr>
              <p14:cNvContentPartPr/>
              <p14:nvPr/>
            </p14:nvContentPartPr>
            <p14:xfrm>
              <a:off x="6907256" y="5598784"/>
              <a:ext cx="336960" cy="29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4616" y="5536144"/>
                <a:ext cx="4626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14:cNvPr>
              <p14:cNvContentPartPr/>
              <p14:nvPr/>
            </p14:nvContentPartPr>
            <p14:xfrm>
              <a:off x="6987896" y="5351464"/>
              <a:ext cx="108000" cy="28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4896" y="5288824"/>
                <a:ext cx="233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14:cNvPr>
              <p14:cNvContentPartPr/>
              <p14:nvPr/>
            </p14:nvContentPartPr>
            <p14:xfrm>
              <a:off x="10454336" y="3560464"/>
              <a:ext cx="649800" cy="9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91336" y="3497464"/>
                <a:ext cx="775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14:cNvPr>
              <p14:cNvContentPartPr/>
              <p14:nvPr/>
            </p14:nvContentPartPr>
            <p14:xfrm>
              <a:off x="10390616" y="3624184"/>
              <a:ext cx="511200" cy="9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976" y="3561184"/>
                <a:ext cx="636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14:cNvPr>
              <p14:cNvContentPartPr/>
              <p14:nvPr/>
            </p14:nvContentPartPr>
            <p14:xfrm>
              <a:off x="10677536" y="3671704"/>
              <a:ext cx="14940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14896" y="3608704"/>
                <a:ext cx="275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14:cNvPr>
              <p14:cNvContentPartPr/>
              <p14:nvPr/>
            </p14:nvContentPartPr>
            <p14:xfrm>
              <a:off x="7444016" y="4060504"/>
              <a:ext cx="410400" cy="15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1016" y="3997864"/>
                <a:ext cx="53604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10EBD7-BD73-0C40-BD4D-17C7D3B3CBA0}"/>
              </a:ext>
            </a:extLst>
          </p:cNvPr>
          <p:cNvSpPr txBox="1"/>
          <p:nvPr/>
        </p:nvSpPr>
        <p:spPr>
          <a:xfrm>
            <a:off x="1028079" y="4958454"/>
            <a:ext cx="239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Zero-Edge-Weight Triangle Finding Problem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9E026249-5391-504E-BDD5-B1AAD665520B}"/>
              </a:ext>
            </a:extLst>
          </p:cNvPr>
          <p:cNvCxnSpPr/>
          <p:nvPr/>
        </p:nvCxnSpPr>
        <p:spPr>
          <a:xfrm rot="5400000">
            <a:off x="3390768" y="4769696"/>
            <a:ext cx="485280" cy="415457"/>
          </a:xfrm>
          <a:prstGeom prst="curvedConnector3">
            <a:avLst>
              <a:gd name="adj1" fmla="val 1128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0A7CB7D-B51D-4149-8448-F09D7588AF2B}"/>
              </a:ext>
            </a:extLst>
          </p:cNvPr>
          <p:cNvSpPr txBox="1"/>
          <p:nvPr/>
        </p:nvSpPr>
        <p:spPr>
          <a:xfrm>
            <a:off x="4764740" y="4188350"/>
            <a:ext cx="14219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CNF-SAT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591500-6BEE-5F42-B070-FED14F33B059}"/>
                  </a:ext>
                </a:extLst>
              </p14:cNvPr>
              <p14:cNvContentPartPr/>
              <p14:nvPr/>
            </p14:nvContentPartPr>
            <p14:xfrm>
              <a:off x="3768776" y="4391344"/>
              <a:ext cx="720360" cy="2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591500-6BEE-5F42-B070-FED14F33B0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79136" y="4211344"/>
                <a:ext cx="9000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F90D67-EE5A-2942-BD53-4AEC595D17A5}"/>
                  </a:ext>
                </a:extLst>
              </p14:cNvPr>
              <p14:cNvContentPartPr/>
              <p14:nvPr/>
            </p14:nvContentPartPr>
            <p14:xfrm>
              <a:off x="973376" y="2371024"/>
              <a:ext cx="2611440" cy="113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F90D67-EE5A-2942-BD53-4AEC595D17A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3736" y="2191024"/>
                <a:ext cx="279108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C6A2B6-5608-054A-9140-A5B28AAECCCD}"/>
                  </a:ext>
                </a:extLst>
              </p14:cNvPr>
              <p14:cNvContentPartPr/>
              <p14:nvPr/>
            </p14:nvContentPartPr>
            <p14:xfrm>
              <a:off x="1126016" y="5129344"/>
              <a:ext cx="2252520" cy="19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C6A2B6-5608-054A-9140-A5B28AAECC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6016" y="4949344"/>
                <a:ext cx="24321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71DB5D-AA3E-EB4C-9088-3353E87953E6}"/>
                  </a:ext>
                </a:extLst>
              </p14:cNvPr>
              <p14:cNvContentPartPr/>
              <p14:nvPr/>
            </p14:nvContentPartPr>
            <p14:xfrm>
              <a:off x="4025816" y="5523904"/>
              <a:ext cx="69912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71DB5D-AA3E-EB4C-9088-3353E87953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35816" y="5344264"/>
                <a:ext cx="878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07A72-EA9F-ED41-BAA6-61AA892CEE0D}"/>
                  </a:ext>
                </a:extLst>
              </p14:cNvPr>
              <p14:cNvContentPartPr/>
              <p14:nvPr/>
            </p14:nvContentPartPr>
            <p14:xfrm>
              <a:off x="5873336" y="5484664"/>
              <a:ext cx="856080" cy="74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07A72-EA9F-ED41-BAA6-61AA892CEE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83696" y="5304664"/>
                <a:ext cx="1035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39DD86-97F7-6446-9001-80A472A56748}"/>
                  </a:ext>
                </a:extLst>
              </p14:cNvPr>
              <p14:cNvContentPartPr/>
              <p14:nvPr/>
            </p14:nvContentPartPr>
            <p14:xfrm>
              <a:off x="7548056" y="2340424"/>
              <a:ext cx="2346480" cy="39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39DD86-97F7-6446-9001-80A472A567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58056" y="2160424"/>
                <a:ext cx="2526120" cy="753840"/>
              </a:xfrm>
              <a:prstGeom prst="rect">
                <a:avLst/>
              </a:prstGeom>
            </p:spPr>
          </p:pic>
        </mc:Fallback>
      </mc:AlternateContent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DFA0802-16A1-B844-8FE9-72E95ACFD46D}"/>
              </a:ext>
            </a:extLst>
          </p:cNvPr>
          <p:cNvCxnSpPr>
            <a:cxnSpLocks/>
          </p:cNvCxnSpPr>
          <p:nvPr/>
        </p:nvCxnSpPr>
        <p:spPr>
          <a:xfrm rot="10800000">
            <a:off x="2291678" y="3735635"/>
            <a:ext cx="1353979" cy="849812"/>
          </a:xfrm>
          <a:prstGeom prst="curvedConnector3">
            <a:avLst>
              <a:gd name="adj1" fmla="val 10263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F4935B-CAFB-0045-9A13-B8C680F8D48C}"/>
                  </a:ext>
                </a:extLst>
              </p14:cNvPr>
              <p14:cNvContentPartPr/>
              <p14:nvPr/>
            </p14:nvContentPartPr>
            <p14:xfrm>
              <a:off x="984536" y="2495584"/>
              <a:ext cx="2593440" cy="8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F4935B-CAFB-0045-9A13-B8C680F8D48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4896" y="2315584"/>
                <a:ext cx="27730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F367EF8-78E0-DD41-BE11-E3D3BD28DC9D}"/>
                  </a:ext>
                </a:extLst>
              </p14:cNvPr>
              <p14:cNvContentPartPr/>
              <p14:nvPr/>
            </p14:nvContentPartPr>
            <p14:xfrm>
              <a:off x="1315016" y="2804464"/>
              <a:ext cx="1869480" cy="2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F367EF8-78E0-DD41-BE11-E3D3BD28DC9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25376" y="2624824"/>
                <a:ext cx="2049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0F1252-890A-A24C-9F43-66D4DEA39187}"/>
                  </a:ext>
                </a:extLst>
              </p14:cNvPr>
              <p14:cNvContentPartPr/>
              <p14:nvPr/>
            </p14:nvContentPartPr>
            <p14:xfrm>
              <a:off x="1099016" y="5118544"/>
              <a:ext cx="2345040" cy="31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0F1252-890A-A24C-9F43-66D4DEA3918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9016" y="4938544"/>
                <a:ext cx="2524680" cy="676800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5984BA88-F315-FE43-90BB-A5AEA5C22E84}"/>
              </a:ext>
            </a:extLst>
          </p:cNvPr>
          <p:cNvCxnSpPr>
            <a:cxnSpLocks/>
          </p:cNvCxnSpPr>
          <p:nvPr/>
        </p:nvCxnSpPr>
        <p:spPr>
          <a:xfrm rot="5400000">
            <a:off x="3297945" y="4862519"/>
            <a:ext cx="808446" cy="552978"/>
          </a:xfrm>
          <a:prstGeom prst="curvedConnector3">
            <a:avLst>
              <a:gd name="adj1" fmla="val 11392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5A757C-96B2-2C48-B737-30637C2ABF4A}"/>
                  </a:ext>
                </a:extLst>
              </p:cNvPr>
              <p:cNvSpPr txBox="1"/>
              <p:nvPr/>
            </p:nvSpPr>
            <p:spPr>
              <a:xfrm>
                <a:off x="1214854" y="5603220"/>
                <a:ext cx="134036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5A757C-96B2-2C48-B737-30637C2A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54" y="5603220"/>
                <a:ext cx="1340367" cy="379656"/>
              </a:xfrm>
              <a:prstGeom prst="rect">
                <a:avLst/>
              </a:prstGeom>
              <a:blipFill>
                <a:blip r:embed="rId5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E56C80-CCFE-C647-9953-41A9B5DE5EB0}"/>
                  </a:ext>
                </a:extLst>
              </p:cNvPr>
              <p:cNvSpPr txBox="1"/>
              <p:nvPr/>
            </p:nvSpPr>
            <p:spPr>
              <a:xfrm>
                <a:off x="805550" y="3821143"/>
                <a:ext cx="10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E56C80-CCFE-C647-9953-41A9B5DE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0" y="3821143"/>
                <a:ext cx="1093569" cy="369332"/>
              </a:xfrm>
              <a:prstGeom prst="rect">
                <a:avLst/>
              </a:prstGeom>
              <a:blipFill>
                <a:blip r:embed="rId56"/>
                <a:stretch>
                  <a:fillRect r="-114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6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4F4-76A8-A541-BE75-F109D4FD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8" y="1"/>
            <a:ext cx="9406482" cy="694504"/>
          </a:xfrm>
        </p:spPr>
        <p:txBody>
          <a:bodyPr/>
          <a:lstStyle/>
          <a:p>
            <a:r>
              <a:rPr lang="en-US" dirty="0"/>
              <a:t>Summary of our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A1533-E3F0-DE40-9635-94F571D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97765"/>
            <a:ext cx="11136633" cy="5426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14:cNvPr>
              <p14:cNvContentPartPr/>
              <p14:nvPr/>
            </p14:nvContentPartPr>
            <p14:xfrm>
              <a:off x="3688496" y="694504"/>
              <a:ext cx="35676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98588-D376-6449-9D22-03E96EB02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856" y="631864"/>
                <a:ext cx="48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14:cNvPr>
              <p14:cNvContentPartPr/>
              <p14:nvPr/>
            </p14:nvContentPartPr>
            <p14:xfrm>
              <a:off x="3898016" y="2204704"/>
              <a:ext cx="80640" cy="25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240980-6323-8345-A67F-BC7DD8348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376" y="2142064"/>
                <a:ext cx="206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14:cNvPr>
              <p14:cNvContentPartPr/>
              <p14:nvPr/>
            </p14:nvContentPartPr>
            <p14:xfrm>
              <a:off x="7410176" y="1570384"/>
              <a:ext cx="108000" cy="40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995DE6-B216-AB4A-AAFB-436D104F3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7536" y="1507384"/>
                <a:ext cx="233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14:cNvPr>
              <p14:cNvContentPartPr/>
              <p14:nvPr/>
            </p14:nvContentPartPr>
            <p14:xfrm>
              <a:off x="7597376" y="3352024"/>
              <a:ext cx="73800" cy="22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44650-8D65-864C-8ACA-A25663EB9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4736" y="3289384"/>
                <a:ext cx="199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14:cNvPr>
              <p14:cNvContentPartPr/>
              <p14:nvPr/>
            </p14:nvContentPartPr>
            <p14:xfrm>
              <a:off x="4688576" y="3252664"/>
              <a:ext cx="90000" cy="23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72552-5160-7D43-82FC-D47AC598BE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5936" y="3189664"/>
                <a:ext cx="215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14:cNvPr>
              <p14:cNvContentPartPr/>
              <p14:nvPr/>
            </p14:nvContentPartPr>
            <p14:xfrm>
              <a:off x="3645656" y="4003624"/>
              <a:ext cx="132480" cy="7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E9BE61-F7EB-E247-A37D-83D43D2889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3016" y="3940624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14:cNvPr>
              <p14:cNvContentPartPr/>
              <p14:nvPr/>
            </p14:nvContentPartPr>
            <p14:xfrm>
              <a:off x="6024176" y="4216384"/>
              <a:ext cx="108720" cy="518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E451E3-8B55-734D-B542-973FBACB80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176" y="4153744"/>
                <a:ext cx="234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14:cNvPr>
              <p14:cNvContentPartPr/>
              <p14:nvPr/>
            </p14:nvContentPartPr>
            <p14:xfrm>
              <a:off x="6016976" y="4225744"/>
              <a:ext cx="23400" cy="10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823EE3-9D7B-F74A-B4F0-2D2A439FD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3976" y="4163104"/>
                <a:ext cx="149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14:cNvPr>
              <p14:cNvContentPartPr/>
              <p14:nvPr/>
            </p14:nvContentPartPr>
            <p14:xfrm>
              <a:off x="3607496" y="5220064"/>
              <a:ext cx="189360" cy="55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1FD9DA-3B4C-6941-B546-85FB75E26A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4856" y="5157424"/>
                <a:ext cx="3150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14:cNvPr>
              <p14:cNvContentPartPr/>
              <p14:nvPr/>
            </p14:nvContentPartPr>
            <p14:xfrm>
              <a:off x="3828536" y="5285584"/>
              <a:ext cx="12600" cy="36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3D91FA-5D6A-DF41-9FCB-A9DE93FB4A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5896" y="5222584"/>
                <a:ext cx="1382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14:cNvPr>
              <p14:cNvContentPartPr/>
              <p14:nvPr/>
            </p14:nvContentPartPr>
            <p14:xfrm>
              <a:off x="3322376" y="5573584"/>
              <a:ext cx="25344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FC0B2F-D1BC-E341-87E7-4FA8278113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9736" y="5510944"/>
                <a:ext cx="379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14:cNvPr>
              <p14:cNvContentPartPr/>
              <p14:nvPr/>
            </p14:nvContentPartPr>
            <p14:xfrm>
              <a:off x="6907256" y="5598784"/>
              <a:ext cx="336960" cy="29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383879-0E7E-9241-81B2-D821020D42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4616" y="5536144"/>
                <a:ext cx="4626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14:cNvPr>
              <p14:cNvContentPartPr/>
              <p14:nvPr/>
            </p14:nvContentPartPr>
            <p14:xfrm>
              <a:off x="6987896" y="5351464"/>
              <a:ext cx="108000" cy="288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723A9E-7988-1940-BCC3-388E3281CF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4896" y="5288824"/>
                <a:ext cx="233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14:cNvPr>
              <p14:cNvContentPartPr/>
              <p14:nvPr/>
            </p14:nvContentPartPr>
            <p14:xfrm>
              <a:off x="10454336" y="3560464"/>
              <a:ext cx="649800" cy="9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403DD6-9B30-CB42-8EFD-9D22E98F8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91336" y="3497464"/>
                <a:ext cx="775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14:cNvPr>
              <p14:cNvContentPartPr/>
              <p14:nvPr/>
            </p14:nvContentPartPr>
            <p14:xfrm>
              <a:off x="10390616" y="3624184"/>
              <a:ext cx="511200" cy="9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BAC47-0C30-DC4E-9D26-F774597F95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976" y="3561184"/>
                <a:ext cx="636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14:cNvPr>
              <p14:cNvContentPartPr/>
              <p14:nvPr/>
            </p14:nvContentPartPr>
            <p14:xfrm>
              <a:off x="10677536" y="3671704"/>
              <a:ext cx="14940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D9B917-6122-B445-A140-0FC25156F32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14896" y="3608704"/>
                <a:ext cx="275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14:cNvPr>
              <p14:cNvContentPartPr/>
              <p14:nvPr/>
            </p14:nvContentPartPr>
            <p14:xfrm>
              <a:off x="7444016" y="4060504"/>
              <a:ext cx="410400" cy="15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D9087-819D-8849-A086-A002A85A1D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1016" y="3997864"/>
                <a:ext cx="536040" cy="28188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7F27D6EB-DC1A-E54E-90C4-8AF2D6D2E615}"/>
              </a:ext>
            </a:extLst>
          </p:cNvPr>
          <p:cNvCxnSpPr/>
          <p:nvPr/>
        </p:nvCxnSpPr>
        <p:spPr>
          <a:xfrm rot="16200000" flipV="1">
            <a:off x="3683201" y="2988053"/>
            <a:ext cx="1863149" cy="551330"/>
          </a:xfrm>
          <a:prstGeom prst="curvedConnector3">
            <a:avLst>
              <a:gd name="adj1" fmla="val 2113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74615D1-16E8-3643-87DD-3094ABCF67DF}"/>
              </a:ext>
            </a:extLst>
          </p:cNvPr>
          <p:cNvCxnSpPr>
            <a:cxnSpLocks/>
          </p:cNvCxnSpPr>
          <p:nvPr/>
        </p:nvCxnSpPr>
        <p:spPr>
          <a:xfrm rot="10800000">
            <a:off x="2291678" y="3735635"/>
            <a:ext cx="1353979" cy="849812"/>
          </a:xfrm>
          <a:prstGeom prst="curvedConnector3">
            <a:avLst>
              <a:gd name="adj1" fmla="val 10263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4EB77C51-957B-7142-80A5-AC09B255AF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03927" y="3968639"/>
            <a:ext cx="453307" cy="2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8A1F46-FA0F-4147-82F7-16B8D7A06183}"/>
                  </a:ext>
                </a:extLst>
              </p14:cNvPr>
              <p14:cNvContentPartPr/>
              <p14:nvPr/>
            </p14:nvContentPartPr>
            <p14:xfrm>
              <a:off x="924776" y="2409184"/>
              <a:ext cx="2675520" cy="293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8A1F46-FA0F-4147-82F7-16B8D7A061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2776" y="2265544"/>
                <a:ext cx="281916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DC4BDD-79A3-6645-B22D-27605931990D}"/>
                  </a:ext>
                </a:extLst>
              </p14:cNvPr>
              <p14:cNvContentPartPr/>
              <p14:nvPr/>
            </p14:nvContentPartPr>
            <p14:xfrm>
              <a:off x="4298696" y="1776304"/>
              <a:ext cx="1370520" cy="223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DC4BDD-79A3-6645-B22D-27605931990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7056" y="1632304"/>
                <a:ext cx="15141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B4A65C-050E-CD41-9080-1E32EC781979}"/>
                  </a:ext>
                </a:extLst>
              </p14:cNvPr>
              <p14:cNvContentPartPr/>
              <p14:nvPr/>
            </p14:nvContentPartPr>
            <p14:xfrm>
              <a:off x="3756896" y="4380184"/>
              <a:ext cx="665280" cy="1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B4A65C-050E-CD41-9080-1E32EC7819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85256" y="4236544"/>
                <a:ext cx="8089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670E52-34B2-A343-9BA1-DB10822D254C}"/>
                  </a:ext>
                </a:extLst>
              </p14:cNvPr>
              <p14:cNvContentPartPr/>
              <p14:nvPr/>
            </p14:nvContentPartPr>
            <p14:xfrm>
              <a:off x="5024816" y="4318264"/>
              <a:ext cx="698760" cy="23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670E52-34B2-A343-9BA1-DB10822D25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53176" y="4174264"/>
                <a:ext cx="842400" cy="524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E480BE6-AB96-6D4C-B4E3-353AFF625D43}"/>
              </a:ext>
            </a:extLst>
          </p:cNvPr>
          <p:cNvSpPr txBox="1"/>
          <p:nvPr/>
        </p:nvSpPr>
        <p:spPr>
          <a:xfrm>
            <a:off x="1028079" y="4958454"/>
            <a:ext cx="239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Zero-Edge-Weight Triangle Finding Problem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3D0DB3C-1116-8348-BCB8-E64531E1F956}"/>
              </a:ext>
            </a:extLst>
          </p:cNvPr>
          <p:cNvCxnSpPr/>
          <p:nvPr/>
        </p:nvCxnSpPr>
        <p:spPr>
          <a:xfrm rot="5400000">
            <a:off x="3390768" y="4769696"/>
            <a:ext cx="485280" cy="415457"/>
          </a:xfrm>
          <a:prstGeom prst="curvedConnector3">
            <a:avLst>
              <a:gd name="adj1" fmla="val 1128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7B5426-EE45-2743-9014-57B170A97B5D}"/>
                  </a:ext>
                </a:extLst>
              </p14:cNvPr>
              <p14:cNvContentPartPr/>
              <p14:nvPr/>
            </p14:nvContentPartPr>
            <p14:xfrm>
              <a:off x="1141555" y="5203784"/>
              <a:ext cx="2164680" cy="85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7B5426-EE45-2743-9014-57B170A97B5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1915" y="5023784"/>
                <a:ext cx="2344320" cy="444960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A3E6FFAD-31E3-5E44-9713-2BE5E9F21B8E}"/>
              </a:ext>
            </a:extLst>
          </p:cNvPr>
          <p:cNvCxnSpPr>
            <a:cxnSpLocks/>
          </p:cNvCxnSpPr>
          <p:nvPr/>
        </p:nvCxnSpPr>
        <p:spPr>
          <a:xfrm rot="5400000">
            <a:off x="3297945" y="4862519"/>
            <a:ext cx="808446" cy="552978"/>
          </a:xfrm>
          <a:prstGeom prst="curvedConnector3">
            <a:avLst>
              <a:gd name="adj1" fmla="val 11392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833DCE6-68F2-EF4F-8E05-80A48F35A93B}"/>
              </a:ext>
            </a:extLst>
          </p:cNvPr>
          <p:cNvSpPr txBox="1"/>
          <p:nvPr/>
        </p:nvSpPr>
        <p:spPr>
          <a:xfrm>
            <a:off x="4764740" y="4188350"/>
            <a:ext cx="14219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CNF-SAT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0B4164-A191-F24F-81B3-C235CBB6B1BF}"/>
                  </a:ext>
                </a:extLst>
              </p14:cNvPr>
              <p14:cNvContentPartPr/>
              <p14:nvPr/>
            </p14:nvContentPartPr>
            <p14:xfrm>
              <a:off x="4723136" y="4330864"/>
              <a:ext cx="1483200" cy="26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0B4164-A191-F24F-81B3-C235CBB6B1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69136" y="4222864"/>
                <a:ext cx="159084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2CE548-D705-184F-88CA-DCB53C5A691E}"/>
                  </a:ext>
                </a:extLst>
              </p14:cNvPr>
              <p14:cNvContentPartPr/>
              <p14:nvPr/>
            </p14:nvContentPartPr>
            <p14:xfrm>
              <a:off x="4962536" y="3414304"/>
              <a:ext cx="925200" cy="17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2CE548-D705-184F-88CA-DCB53C5A691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08896" y="3306664"/>
                <a:ext cx="10328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4DA0B8-4E02-2948-8D91-5A91F6F1CB24}"/>
                  </a:ext>
                </a:extLst>
              </p:cNvPr>
              <p:cNvSpPr txBox="1"/>
              <p:nvPr/>
            </p:nvSpPr>
            <p:spPr>
              <a:xfrm>
                <a:off x="2548666" y="1645538"/>
                <a:ext cx="1638525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(not 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4DA0B8-4E02-2948-8D91-5A91F6F1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66" y="1645538"/>
                <a:ext cx="1638525" cy="379656"/>
              </a:xfrm>
              <a:prstGeom prst="rect">
                <a:avLst/>
              </a:prstGeom>
              <a:blipFill>
                <a:blip r:embed="rId5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83C5E0-5291-C54D-8338-0483BCE62237}"/>
                  </a:ext>
                </a:extLst>
              </p:cNvPr>
              <p:cNvSpPr txBox="1"/>
              <p:nvPr/>
            </p:nvSpPr>
            <p:spPr>
              <a:xfrm>
                <a:off x="5387669" y="3759612"/>
                <a:ext cx="10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83C5E0-5291-C54D-8338-0483BCE62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69" y="3759612"/>
                <a:ext cx="1093569" cy="369332"/>
              </a:xfrm>
              <a:prstGeom prst="rect">
                <a:avLst/>
              </a:prstGeom>
              <a:blipFill>
                <a:blip r:embed="rId46"/>
                <a:stretch>
                  <a:fillRect r="-1149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6890ED-F62B-C246-BC9C-5F7493B1F458}"/>
                  </a:ext>
                </a:extLst>
              </p:cNvPr>
              <p:cNvSpPr txBox="1"/>
              <p:nvPr/>
            </p:nvSpPr>
            <p:spPr>
              <a:xfrm>
                <a:off x="1214854" y="5603220"/>
                <a:ext cx="134036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6890ED-F62B-C246-BC9C-5F7493B1F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54" y="5603220"/>
                <a:ext cx="1340367" cy="379656"/>
              </a:xfrm>
              <a:prstGeom prst="rect">
                <a:avLst/>
              </a:prstGeom>
              <a:blipFill>
                <a:blip r:embed="rId5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92336F-46CE-B449-9E8A-6B1410BBABE9}"/>
                  </a:ext>
                </a:extLst>
              </p:cNvPr>
              <p:cNvSpPr txBox="1"/>
              <p:nvPr/>
            </p:nvSpPr>
            <p:spPr>
              <a:xfrm>
                <a:off x="805550" y="3821143"/>
                <a:ext cx="10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(optimal)</a:t>
                </a:r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92336F-46CE-B449-9E8A-6B1410BB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0" y="3821143"/>
                <a:ext cx="1093569" cy="369332"/>
              </a:xfrm>
              <a:prstGeom prst="rect">
                <a:avLst/>
              </a:prstGeom>
              <a:blipFill>
                <a:blip r:embed="rId53"/>
                <a:stretch>
                  <a:fillRect r="-114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1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7214F-7085-FF48-95D6-C43089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53817"/>
            <a:ext cx="7623313" cy="3750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79C2F-D3FB-0B43-8EF2-CCE50F985AC4}"/>
              </a:ext>
            </a:extLst>
          </p:cNvPr>
          <p:cNvSpPr txBox="1">
            <a:spLocks/>
          </p:cNvSpPr>
          <p:nvPr/>
        </p:nvSpPr>
        <p:spPr>
          <a:xfrm>
            <a:off x="194718" y="1"/>
            <a:ext cx="9406482" cy="694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of our results</a:t>
            </a:r>
          </a:p>
        </p:txBody>
      </p:sp>
    </p:spTree>
    <p:extLst>
      <p:ext uri="{BB962C8B-B14F-4D97-AF65-F5344CB8AC3E}">
        <p14:creationId xmlns:p14="http://schemas.microsoft.com/office/powerpoint/2010/main" val="20064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7214F-7085-FF48-95D6-C43089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53817"/>
            <a:ext cx="7623313" cy="3750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79C2F-D3FB-0B43-8EF2-CCE50F985AC4}"/>
              </a:ext>
            </a:extLst>
          </p:cNvPr>
          <p:cNvSpPr txBox="1">
            <a:spLocks/>
          </p:cNvSpPr>
          <p:nvPr/>
        </p:nvSpPr>
        <p:spPr>
          <a:xfrm>
            <a:off x="194718" y="1"/>
            <a:ext cx="9406482" cy="694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of our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F4CE32-AB1E-5F44-85AA-B50B69180E3E}"/>
              </a:ext>
            </a:extLst>
          </p:cNvPr>
          <p:cNvSpPr txBox="1">
            <a:spLocks/>
          </p:cNvSpPr>
          <p:nvPr/>
        </p:nvSpPr>
        <p:spPr>
          <a:xfrm>
            <a:off x="7739270" y="694505"/>
            <a:ext cx="4244008" cy="5295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Classical complexity uses Strong Exponential-Time Hypothesis (SETH) and Classical-3SUM-Conjecture with fine-grained reductions to obtain precise complexity statements for various computational problems.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7214F-7085-FF48-95D6-C43089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53817"/>
            <a:ext cx="7623313" cy="3750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79C2F-D3FB-0B43-8EF2-CCE50F985AC4}"/>
              </a:ext>
            </a:extLst>
          </p:cNvPr>
          <p:cNvSpPr txBox="1">
            <a:spLocks/>
          </p:cNvSpPr>
          <p:nvPr/>
        </p:nvSpPr>
        <p:spPr>
          <a:xfrm>
            <a:off x="194718" y="1"/>
            <a:ext cx="9406482" cy="694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of our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F4CE32-AB1E-5F44-85AA-B50B69180E3E}"/>
              </a:ext>
            </a:extLst>
          </p:cNvPr>
          <p:cNvSpPr txBox="1">
            <a:spLocks/>
          </p:cNvSpPr>
          <p:nvPr/>
        </p:nvSpPr>
        <p:spPr>
          <a:xfrm>
            <a:off x="7739270" y="694505"/>
            <a:ext cx="4244008" cy="5295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Classical complexity uses Strong Exponential-Time Hypothesis (SETH) and Classical-3SUM-Conjecture with fine-grained reductions to obtain precise complexity statements for various computational problems.</a:t>
            </a:r>
          </a:p>
          <a:p>
            <a:r>
              <a:rPr lang="en-US" sz="1800" dirty="0"/>
              <a:t>We notice that these conjectures are false in the quantum setting and we introduce quantum analogues namely the QSETH framework and the Quantum-3SUM-Conjecture.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7214F-7085-FF48-95D6-C43089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53817"/>
            <a:ext cx="7623313" cy="3750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79C2F-D3FB-0B43-8EF2-CCE50F985AC4}"/>
              </a:ext>
            </a:extLst>
          </p:cNvPr>
          <p:cNvSpPr txBox="1">
            <a:spLocks/>
          </p:cNvSpPr>
          <p:nvPr/>
        </p:nvSpPr>
        <p:spPr>
          <a:xfrm>
            <a:off x="194718" y="1"/>
            <a:ext cx="9406482" cy="694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of our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F4CE32-AB1E-5F44-85AA-B50B69180E3E}"/>
              </a:ext>
            </a:extLst>
          </p:cNvPr>
          <p:cNvSpPr txBox="1">
            <a:spLocks/>
          </p:cNvSpPr>
          <p:nvPr/>
        </p:nvSpPr>
        <p:spPr>
          <a:xfrm>
            <a:off x="7739270" y="694505"/>
            <a:ext cx="4244008" cy="5295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Classical complexity uses Strong Exponential-Time Hypothesis (SETH) and Classical-3SUM-Conjecture with fine-grained reductions to obtain precise complexity statements for various computational problems.</a:t>
            </a:r>
          </a:p>
          <a:p>
            <a:r>
              <a:rPr lang="en-US" sz="1800" dirty="0"/>
              <a:t>We notice that these conjectures are false in the quantum setting and we introduce quantum analogues namely the QSETH framework and the Quantum-3SUM-Conjecture. </a:t>
            </a:r>
          </a:p>
          <a:p>
            <a:r>
              <a:rPr lang="en-US" sz="1800" dirty="0"/>
              <a:t>These quantum conjectures when combined with some fine-grained quantum reductions give us conditional lower bounds for various computational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0" y="139148"/>
            <a:ext cx="9601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	Upper and Lower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CC83-0FD5-4007-B49B-0C8AFEFC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49" y="879711"/>
            <a:ext cx="9368292" cy="5098578"/>
          </a:xfr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3C9B38-07FB-44C3-8E1E-44531C338687}"/>
              </a:ext>
            </a:extLst>
          </p:cNvPr>
          <p:cNvSpPr/>
          <p:nvPr/>
        </p:nvSpPr>
        <p:spPr>
          <a:xfrm>
            <a:off x="7378197" y="3137501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BE2844-8CAA-4916-8651-F9CECC2ED91B}"/>
              </a:ext>
            </a:extLst>
          </p:cNvPr>
          <p:cNvSpPr/>
          <p:nvPr/>
        </p:nvSpPr>
        <p:spPr>
          <a:xfrm>
            <a:off x="5450005" y="2123709"/>
            <a:ext cx="145677" cy="14567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78962C-84F6-49BA-90A2-93909DE4D7D2}"/>
              </a:ext>
            </a:extLst>
          </p:cNvPr>
          <p:cNvSpPr/>
          <p:nvPr/>
        </p:nvSpPr>
        <p:spPr>
          <a:xfrm>
            <a:off x="4200413" y="1767700"/>
            <a:ext cx="3247309" cy="3759793"/>
          </a:xfrm>
          <a:custGeom>
            <a:avLst/>
            <a:gdLst>
              <a:gd name="connsiteX0" fmla="*/ 1325744 w 3247309"/>
              <a:gd name="connsiteY0" fmla="*/ 432161 h 3759793"/>
              <a:gd name="connsiteX1" fmla="*/ 1020944 w 3247309"/>
              <a:gd name="connsiteY1" fmla="*/ 61100 h 3759793"/>
              <a:gd name="connsiteX2" fmla="*/ 526 w 3247309"/>
              <a:gd name="connsiteY2" fmla="*/ 1558596 h 3759793"/>
              <a:gd name="connsiteX3" fmla="*/ 1166717 w 3247309"/>
              <a:gd name="connsiteY3" fmla="*/ 2526004 h 3759793"/>
              <a:gd name="connsiteX4" fmla="*/ 1643796 w 3247309"/>
              <a:gd name="connsiteY4" fmla="*/ 3758457 h 3759793"/>
              <a:gd name="connsiteX5" fmla="*/ 2783483 w 3247309"/>
              <a:gd name="connsiteY5" fmla="*/ 2738039 h 3759793"/>
              <a:gd name="connsiteX6" fmla="*/ 3247309 w 3247309"/>
              <a:gd name="connsiteY6" fmla="*/ 1465830 h 37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309" h="3759793">
                <a:moveTo>
                  <a:pt x="1325744" y="432161"/>
                </a:moveTo>
                <a:cubicBezTo>
                  <a:pt x="1283779" y="152761"/>
                  <a:pt x="1241814" y="-126639"/>
                  <a:pt x="1020944" y="61100"/>
                </a:cubicBezTo>
                <a:cubicBezTo>
                  <a:pt x="800074" y="248839"/>
                  <a:pt x="-23770" y="1147779"/>
                  <a:pt x="526" y="1558596"/>
                </a:cubicBezTo>
                <a:cubicBezTo>
                  <a:pt x="24822" y="1969413"/>
                  <a:pt x="892839" y="2159361"/>
                  <a:pt x="1166717" y="2526004"/>
                </a:cubicBezTo>
                <a:cubicBezTo>
                  <a:pt x="1440595" y="2892647"/>
                  <a:pt x="1374335" y="3723118"/>
                  <a:pt x="1643796" y="3758457"/>
                </a:cubicBezTo>
                <a:cubicBezTo>
                  <a:pt x="1913257" y="3793796"/>
                  <a:pt x="2516231" y="3120144"/>
                  <a:pt x="2783483" y="2738039"/>
                </a:cubicBezTo>
                <a:cubicBezTo>
                  <a:pt x="3050735" y="2355934"/>
                  <a:pt x="3149022" y="1910882"/>
                  <a:pt x="3247309" y="146583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93F-F318-49A0-BB5F-87249965A0C7}"/>
              </a:ext>
            </a:extLst>
          </p:cNvPr>
          <p:cNvSpPr txBox="1"/>
          <p:nvPr/>
        </p:nvSpPr>
        <p:spPr>
          <a:xfrm>
            <a:off x="5595682" y="201188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4BFB-484D-46EE-9028-B05285E6548A}"/>
              </a:ext>
            </a:extLst>
          </p:cNvPr>
          <p:cNvSpPr txBox="1"/>
          <p:nvPr/>
        </p:nvSpPr>
        <p:spPr>
          <a:xfrm>
            <a:off x="7523874" y="3025673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3CDD1-2A4F-4338-9803-BB27E6DD6F4A}"/>
              </a:ext>
            </a:extLst>
          </p:cNvPr>
          <p:cNvSpPr txBox="1"/>
          <p:nvPr/>
        </p:nvSpPr>
        <p:spPr>
          <a:xfrm>
            <a:off x="6284795" y="519889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2DA88-5D51-475E-9DEA-F420D49F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26" y="1609989"/>
            <a:ext cx="597416" cy="44008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0A965-F60A-4173-B1F9-54651EE3706E}"/>
              </a:ext>
            </a:extLst>
          </p:cNvPr>
          <p:cNvSpPr/>
          <p:nvPr/>
        </p:nvSpPr>
        <p:spPr>
          <a:xfrm>
            <a:off x="4856885" y="2199861"/>
            <a:ext cx="2617341" cy="1352189"/>
          </a:xfrm>
          <a:custGeom>
            <a:avLst/>
            <a:gdLst>
              <a:gd name="connsiteX0" fmla="*/ 682524 w 2617341"/>
              <a:gd name="connsiteY0" fmla="*/ 0 h 1352189"/>
              <a:gd name="connsiteX1" fmla="*/ 72924 w 2617341"/>
              <a:gd name="connsiteY1" fmla="*/ 172278 h 1352189"/>
              <a:gd name="connsiteX2" fmla="*/ 72924 w 2617341"/>
              <a:gd name="connsiteY2" fmla="*/ 516835 h 1352189"/>
              <a:gd name="connsiteX3" fmla="*/ 629515 w 2617341"/>
              <a:gd name="connsiteY3" fmla="*/ 384313 h 1352189"/>
              <a:gd name="connsiteX4" fmla="*/ 1225863 w 2617341"/>
              <a:gd name="connsiteY4" fmla="*/ 556591 h 1352189"/>
              <a:gd name="connsiteX5" fmla="*/ 1398141 w 2617341"/>
              <a:gd name="connsiteY5" fmla="*/ 596348 h 1352189"/>
              <a:gd name="connsiteX6" fmla="*/ 1742698 w 2617341"/>
              <a:gd name="connsiteY6" fmla="*/ 1338469 h 1352189"/>
              <a:gd name="connsiteX7" fmla="*/ 2617341 w 2617341"/>
              <a:gd name="connsiteY7" fmla="*/ 1007165 h 13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341" h="1352189">
                <a:moveTo>
                  <a:pt x="682524" y="0"/>
                </a:moveTo>
                <a:cubicBezTo>
                  <a:pt x="428524" y="43069"/>
                  <a:pt x="174524" y="86139"/>
                  <a:pt x="72924" y="172278"/>
                </a:cubicBezTo>
                <a:cubicBezTo>
                  <a:pt x="-28676" y="258417"/>
                  <a:pt x="-19841" y="481496"/>
                  <a:pt x="72924" y="516835"/>
                </a:cubicBezTo>
                <a:cubicBezTo>
                  <a:pt x="165689" y="552174"/>
                  <a:pt x="437359" y="377687"/>
                  <a:pt x="629515" y="384313"/>
                </a:cubicBezTo>
                <a:cubicBezTo>
                  <a:pt x="821671" y="390939"/>
                  <a:pt x="1097759" y="521252"/>
                  <a:pt x="1225863" y="556591"/>
                </a:cubicBezTo>
                <a:cubicBezTo>
                  <a:pt x="1353967" y="591930"/>
                  <a:pt x="1312002" y="466035"/>
                  <a:pt x="1398141" y="596348"/>
                </a:cubicBezTo>
                <a:cubicBezTo>
                  <a:pt x="1484280" y="726661"/>
                  <a:pt x="1539498" y="1270000"/>
                  <a:pt x="1742698" y="1338469"/>
                </a:cubicBezTo>
                <a:cubicBezTo>
                  <a:pt x="1945898" y="1406938"/>
                  <a:pt x="2281619" y="1207051"/>
                  <a:pt x="2617341" y="10071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4102-34A5-4A67-B820-549E82D97545}"/>
              </a:ext>
            </a:extLst>
          </p:cNvPr>
          <p:cNvSpPr txBox="1"/>
          <p:nvPr/>
        </p:nvSpPr>
        <p:spPr>
          <a:xfrm>
            <a:off x="6722117" y="352509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Route</a:t>
            </a:r>
            <a:r>
              <a:rPr lang="en-IN" dirty="0"/>
              <a:t> </a:t>
            </a:r>
            <a:r>
              <a:rPr lang="en-IN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0B873-DBA7-4959-91EC-876CA67CE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843" y="1531446"/>
            <a:ext cx="596959" cy="52923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3E62D8-D86B-41FC-A0E6-4018AD4C8EEE}"/>
              </a:ext>
            </a:extLst>
          </p:cNvPr>
          <p:cNvSpPr/>
          <p:nvPr/>
        </p:nvSpPr>
        <p:spPr>
          <a:xfrm>
            <a:off x="5526157" y="2213113"/>
            <a:ext cx="1948069" cy="1020417"/>
          </a:xfrm>
          <a:custGeom>
            <a:avLst/>
            <a:gdLst>
              <a:gd name="connsiteX0" fmla="*/ 0 w 1948069"/>
              <a:gd name="connsiteY0" fmla="*/ 0 h 1020417"/>
              <a:gd name="connsiteX1" fmla="*/ 967408 w 1948069"/>
              <a:gd name="connsiteY1" fmla="*/ 225287 h 1020417"/>
              <a:gd name="connsiteX2" fmla="*/ 1948069 w 1948069"/>
              <a:gd name="connsiteY2" fmla="*/ 1020417 h 102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1020417">
                <a:moveTo>
                  <a:pt x="0" y="0"/>
                </a:moveTo>
                <a:cubicBezTo>
                  <a:pt x="321365" y="27609"/>
                  <a:pt x="642730" y="55218"/>
                  <a:pt x="967408" y="225287"/>
                </a:cubicBezTo>
                <a:cubicBezTo>
                  <a:pt x="1292086" y="395356"/>
                  <a:pt x="1620077" y="707886"/>
                  <a:pt x="1948069" y="1020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A5A13-71F2-4009-AC09-451E32841802}"/>
              </a:ext>
            </a:extLst>
          </p:cNvPr>
          <p:cNvSpPr txBox="1"/>
          <p:nvPr/>
        </p:nvSpPr>
        <p:spPr>
          <a:xfrm>
            <a:off x="6390716" y="212380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Geodesic route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509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4" y="5715615"/>
            <a:ext cx="9601200" cy="114238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7214F-7085-FF48-95D6-C43089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53817"/>
            <a:ext cx="7623313" cy="3750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79C2F-D3FB-0B43-8EF2-CCE50F985AC4}"/>
              </a:ext>
            </a:extLst>
          </p:cNvPr>
          <p:cNvSpPr txBox="1">
            <a:spLocks/>
          </p:cNvSpPr>
          <p:nvPr/>
        </p:nvSpPr>
        <p:spPr>
          <a:xfrm>
            <a:off x="194718" y="1"/>
            <a:ext cx="9406482" cy="694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of our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F4CE32-AB1E-5F44-85AA-B50B69180E3E}"/>
              </a:ext>
            </a:extLst>
          </p:cNvPr>
          <p:cNvSpPr txBox="1">
            <a:spLocks/>
          </p:cNvSpPr>
          <p:nvPr/>
        </p:nvSpPr>
        <p:spPr>
          <a:xfrm>
            <a:off x="7739270" y="694505"/>
            <a:ext cx="4244008" cy="5295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Classical complexity uses Strong Exponential-Time Hypothesis (SETH) and Classical-3SUM-Conjecture with fine-grained reductions to obtain precise complexity statements for various computational problems.</a:t>
            </a:r>
          </a:p>
          <a:p>
            <a:r>
              <a:rPr lang="en-US" sz="1800" dirty="0"/>
              <a:t>We notice that these conjectures are false in the quantum setting and we introduce quantum analogues namely the QSETH framework and the Quantum-3SUM-Conjecture. </a:t>
            </a:r>
          </a:p>
          <a:p>
            <a:r>
              <a:rPr lang="en-US" sz="1800" dirty="0"/>
              <a:t>These quantum conjectures when combined with some fine-grained quantum reductions give us conditional lower bounds for various </a:t>
            </a:r>
            <a:r>
              <a:rPr lang="en-US" sz="1800"/>
              <a:t>computational problems.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2345</TotalTime>
  <Words>3573</Words>
  <Application>Microsoft Macintosh PowerPoint</Application>
  <PresentationFormat>Widescreen</PresentationFormat>
  <Paragraphs>723</Paragraphs>
  <Slides>90</Slides>
  <Notes>25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Bahnschrift Condensed</vt:lpstr>
      <vt:lpstr>Bahnschrift Light Condensed</vt:lpstr>
      <vt:lpstr>Calibri</vt:lpstr>
      <vt:lpstr>Cambria Math</vt:lpstr>
      <vt:lpstr>Times New Roman</vt:lpstr>
      <vt:lpstr>Wingdings</vt:lpstr>
      <vt:lpstr>Diamond Grid 16x9</vt:lpstr>
      <vt:lpstr>Quantum Fine-Grained Complexity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 Upper and Lower bounds</vt:lpstr>
      <vt:lpstr>Different computational models could have different upper and lower bounds for the same problem.  Techniques used to find a lower bound is different from finding an upper bound.</vt:lpstr>
      <vt:lpstr>Different computational models could have different upper and lower bounds for the same problem.  Techniques used to find a lower bound are different from finding an upper bound.</vt:lpstr>
      <vt:lpstr>Upper Bounds and Lower Bounds in Complexity Theory</vt:lpstr>
      <vt:lpstr>Upper Bounds and Lower Bounds in Complexity Theory</vt:lpstr>
      <vt:lpstr>Upper Bounds and Lower Bounds in Complexity Theory</vt:lpstr>
      <vt:lpstr>Upper Bounds and Lower Bounds in Complexity Theory</vt:lpstr>
      <vt:lpstr>Upper Bounds and Lower Bounds in Complexity Theory</vt:lpstr>
      <vt:lpstr>Upper Bounds and Lower Bounds in Complexity Theory</vt:lpstr>
      <vt:lpstr>How useful are Quantum Computers?</vt:lpstr>
      <vt:lpstr>How useful are Quantum Computers?</vt:lpstr>
      <vt:lpstr>How useful are Quantum Computers?</vt:lpstr>
      <vt:lpstr>How useful are Quantum Computers?</vt:lpstr>
      <vt:lpstr>How useful are Quantum Computers?</vt:lpstr>
      <vt:lpstr>How useful are Quantum Computers?</vt:lpstr>
      <vt:lpstr>How useful are Quantum Computers?</vt:lpstr>
      <vt:lpstr>PowerPoint Presentation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  Our technique: Fine-grained Reduction</vt:lpstr>
      <vt:lpstr>Fine-grained reduction</vt:lpstr>
      <vt:lpstr>Fine-grained reduction</vt:lpstr>
      <vt:lpstr>Fine-grained reduction</vt:lpstr>
      <vt:lpstr>Fine-Grained Complexity Result</vt:lpstr>
      <vt:lpstr>Satisfiability problem (SAT)</vt:lpstr>
      <vt:lpstr>CNF-SAT problem</vt:lpstr>
      <vt:lpstr>CNF-SAT problem</vt:lpstr>
      <vt:lpstr>Strong Exponential Time Hypothesis (SETH): There is no algorithm that takes less than 2^n time to solve CNF-SAT</vt:lpstr>
      <vt:lpstr>Classical Reductions from CNF-SAT</vt:lpstr>
      <vt:lpstr> Observations</vt:lpstr>
      <vt:lpstr>Basic Quantum SETH: There is no quantum algorithm that takes less than 2^(n/2) time to solve CNF-SAT</vt:lpstr>
      <vt:lpstr> Observations</vt:lpstr>
      <vt:lpstr> Observations</vt:lpstr>
      <vt:lpstr>PowerPoint Presentation</vt:lpstr>
      <vt:lpstr> Observations</vt:lpstr>
      <vt:lpstr> Observations</vt:lpstr>
      <vt:lpstr>Quantum Reductions from CNF-SAT</vt:lpstr>
      <vt:lpstr>More Fine-Grained Complexity Results</vt:lpstr>
      <vt:lpstr>3SUM problem</vt:lpstr>
      <vt:lpstr>3SUM problem</vt:lpstr>
      <vt:lpstr>3SUM problem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Classical algorithm for 3SUM</vt:lpstr>
      <vt:lpstr>Quantum algorithm for 3SUM</vt:lpstr>
      <vt:lpstr>Quantum algorithm for 3SUM</vt:lpstr>
      <vt:lpstr>Quantum algorithm for 3SUM</vt:lpstr>
      <vt:lpstr>Quantum algorithm for 3SUM</vt:lpstr>
      <vt:lpstr>Quantum algorithm for 3SUM</vt:lpstr>
      <vt:lpstr>Classical lower bound for 3SUM</vt:lpstr>
      <vt:lpstr>Classical lower bound for 3SUM</vt:lpstr>
      <vt:lpstr>Quantum lower bounds for 3SUM</vt:lpstr>
      <vt:lpstr>Quantum lower bounds for 3SUM</vt:lpstr>
      <vt:lpstr>Classical Reductions from 3SUM</vt:lpstr>
      <vt:lpstr> Observations</vt:lpstr>
      <vt:lpstr> Observations</vt:lpstr>
      <vt:lpstr> Observations</vt:lpstr>
      <vt:lpstr>Quantum Reductions from 3SUM</vt:lpstr>
      <vt:lpstr>Summary of our results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algorithms in a practical setting</dc:title>
  <dc:creator>Akshita</dc:creator>
  <cp:lastModifiedBy>Subhasree Patro</cp:lastModifiedBy>
  <cp:revision>163</cp:revision>
  <dcterms:created xsi:type="dcterms:W3CDTF">2020-02-29T06:59:39Z</dcterms:created>
  <dcterms:modified xsi:type="dcterms:W3CDTF">2021-04-30T11:36:15Z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