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63" r:id="rId4"/>
    <p:sldId id="266" r:id="rId5"/>
    <p:sldId id="270" r:id="rId6"/>
    <p:sldId id="272" r:id="rId7"/>
    <p:sldId id="290" r:id="rId8"/>
    <p:sldId id="275" r:id="rId9"/>
    <p:sldId id="273" r:id="rId10"/>
    <p:sldId id="291" r:id="rId11"/>
    <p:sldId id="274" r:id="rId12"/>
    <p:sldId id="282" r:id="rId13"/>
    <p:sldId id="299" r:id="rId14"/>
    <p:sldId id="294" r:id="rId15"/>
    <p:sldId id="301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4"/>
    <p:restoredTop sz="86178"/>
  </p:normalViewPr>
  <p:slideViewPr>
    <p:cSldViewPr snapToGrid="0" snapToObjects="1" showGuides="1">
      <p:cViewPr varScale="1">
        <p:scale>
          <a:sx n="82" d="100"/>
          <a:sy n="82" d="100"/>
        </p:scale>
        <p:origin x="184" y="424"/>
      </p:cViewPr>
      <p:guideLst>
        <p:guide orient="horz" pos="2160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BA747-38CB-7C4B-B070-9EF223885FA7}" type="doc">
      <dgm:prSet loTypeId="urn:microsoft.com/office/officeart/2005/8/layout/vList2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431D5AF-AE67-0E47-8D17-7F160166EAF3}">
      <dgm:prSet phldrT="[Text]"/>
      <dgm:spPr/>
      <dgm:t>
        <a:bodyPr/>
        <a:lstStyle/>
        <a:p>
          <a:r>
            <a:rPr lang="en-US" b="1" dirty="0"/>
            <a:t>B1:</a:t>
          </a:r>
          <a:r>
            <a:rPr lang="en-US" dirty="0"/>
            <a:t> Prefer </a:t>
          </a:r>
          <a:r>
            <a:rPr lang="en-US" b="1" dirty="0"/>
            <a:t>package-level</a:t>
          </a:r>
          <a:r>
            <a:rPr lang="en-US" dirty="0"/>
            <a:t> dependencies</a:t>
          </a:r>
        </a:p>
      </dgm:t>
    </dgm:pt>
    <dgm:pt modelId="{5B044610-0803-7B4F-893E-0F0D530B2BDD}" type="parTrans" cxnId="{46937DE5-7222-0949-8A46-D9B2FFFBC598}">
      <dgm:prSet/>
      <dgm:spPr/>
      <dgm:t>
        <a:bodyPr/>
        <a:lstStyle/>
        <a:p>
          <a:endParaRPr lang="en-US"/>
        </a:p>
      </dgm:t>
    </dgm:pt>
    <dgm:pt modelId="{73B24675-C8DA-4444-8088-310530560997}" type="sibTrans" cxnId="{46937DE5-7222-0949-8A46-D9B2FFFBC598}">
      <dgm:prSet/>
      <dgm:spPr/>
      <dgm:t>
        <a:bodyPr/>
        <a:lstStyle/>
        <a:p>
          <a:endParaRPr lang="en-US"/>
        </a:p>
      </dgm:t>
    </dgm:pt>
    <dgm:pt modelId="{0DE1D9FC-6365-A74F-AFD7-DFC4474AC142}">
      <dgm:prSet phldrT="[Text]"/>
      <dgm:spPr/>
      <dgm:t>
        <a:bodyPr/>
        <a:lstStyle/>
        <a:p>
          <a:r>
            <a:rPr lang="en-US" b="1" dirty="0"/>
            <a:t>B2: Minimize</a:t>
          </a:r>
          <a:r>
            <a:rPr lang="en-US" dirty="0"/>
            <a:t> dependencies</a:t>
          </a:r>
        </a:p>
      </dgm:t>
    </dgm:pt>
    <dgm:pt modelId="{FDB5CF3A-7616-584B-9CDB-DEE06CD12AA7}" type="parTrans" cxnId="{1CB2D3C3-F3AE-224C-8AEE-0A3B0A144D9C}">
      <dgm:prSet/>
      <dgm:spPr/>
      <dgm:t>
        <a:bodyPr/>
        <a:lstStyle/>
        <a:p>
          <a:endParaRPr lang="en-US"/>
        </a:p>
      </dgm:t>
    </dgm:pt>
    <dgm:pt modelId="{E1E0D118-0E04-EC48-8C61-8CAFC3EBD2C5}" type="sibTrans" cxnId="{1CB2D3C3-F3AE-224C-8AEE-0A3B0A144D9C}">
      <dgm:prSet/>
      <dgm:spPr/>
      <dgm:t>
        <a:bodyPr/>
        <a:lstStyle/>
        <a:p>
          <a:endParaRPr lang="en-US"/>
        </a:p>
      </dgm:t>
    </dgm:pt>
    <dgm:pt modelId="{555D4E66-54DB-DE44-88D6-4D5373D6DDD1}">
      <dgm:prSet phldrT="[Text]"/>
      <dgm:spPr/>
      <dgm:t>
        <a:bodyPr/>
        <a:lstStyle/>
        <a:p>
          <a:r>
            <a:rPr lang="en-US" b="1" dirty="0"/>
            <a:t>B3:</a:t>
          </a:r>
          <a:r>
            <a:rPr lang="en-US" dirty="0"/>
            <a:t> </a:t>
          </a:r>
          <a:r>
            <a:rPr lang="en-US" b="1" dirty="0"/>
            <a:t>Export</a:t>
          </a:r>
          <a:r>
            <a:rPr lang="en-US" dirty="0"/>
            <a:t> </a:t>
          </a:r>
          <a:r>
            <a:rPr lang="en-US" b="1" dirty="0"/>
            <a:t>only</a:t>
          </a:r>
          <a:r>
            <a:rPr lang="en-US" dirty="0"/>
            <a:t> needed packages</a:t>
          </a:r>
        </a:p>
      </dgm:t>
    </dgm:pt>
    <dgm:pt modelId="{5918C359-9676-784A-B53A-3D0F11FCE0B8}" type="parTrans" cxnId="{A33A7C7F-CBB8-C94C-B2E7-3816E64D0D2E}">
      <dgm:prSet/>
      <dgm:spPr/>
      <dgm:t>
        <a:bodyPr/>
        <a:lstStyle/>
        <a:p>
          <a:endParaRPr lang="en-US"/>
        </a:p>
      </dgm:t>
    </dgm:pt>
    <dgm:pt modelId="{936439B3-47E6-7C4F-9F0C-52FFA9F6CB8D}" type="sibTrans" cxnId="{A33A7C7F-CBB8-C94C-B2E7-3816E64D0D2E}">
      <dgm:prSet/>
      <dgm:spPr/>
      <dgm:t>
        <a:bodyPr/>
        <a:lstStyle/>
        <a:p>
          <a:endParaRPr lang="en-US"/>
        </a:p>
      </dgm:t>
    </dgm:pt>
    <dgm:pt modelId="{3CD824F2-9067-1245-B5A1-6C29DCEC590B}">
      <dgm:prSet phldrT="[Text]"/>
      <dgm:spPr/>
      <dgm:t>
        <a:bodyPr/>
        <a:lstStyle/>
        <a:p>
          <a:r>
            <a:rPr lang="en-US" b="1" dirty="0"/>
            <a:t>B4: </a:t>
          </a:r>
          <a:r>
            <a:rPr lang="en-US" dirty="0"/>
            <a:t>Use </a:t>
          </a:r>
          <a:r>
            <a:rPr lang="en-US" b="1" dirty="0"/>
            <a:t>versions</a:t>
          </a:r>
          <a:r>
            <a:rPr lang="en-US" dirty="0"/>
            <a:t> when possible</a:t>
          </a:r>
        </a:p>
      </dgm:t>
    </dgm:pt>
    <dgm:pt modelId="{DB5DDD52-31FC-EE4C-9DC6-5F2000F0E0AE}" type="parTrans" cxnId="{4DA1C0FF-BF6E-B445-9E08-D734889787B9}">
      <dgm:prSet/>
      <dgm:spPr/>
      <dgm:t>
        <a:bodyPr/>
        <a:lstStyle/>
        <a:p>
          <a:endParaRPr lang="en-US"/>
        </a:p>
      </dgm:t>
    </dgm:pt>
    <dgm:pt modelId="{B7002226-4BC0-E446-B44B-678E3A5B5529}" type="sibTrans" cxnId="{4DA1C0FF-BF6E-B445-9E08-D734889787B9}">
      <dgm:prSet/>
      <dgm:spPr/>
      <dgm:t>
        <a:bodyPr/>
        <a:lstStyle/>
        <a:p>
          <a:endParaRPr lang="en-US"/>
        </a:p>
      </dgm:t>
    </dgm:pt>
    <dgm:pt modelId="{E6A07ADE-BDFE-E345-BCF2-28ED3D555CE1}">
      <dgm:prSet phldrT="[Text]"/>
      <dgm:spPr/>
      <dgm:t>
        <a:bodyPr/>
        <a:lstStyle/>
        <a:p>
          <a:r>
            <a:rPr lang="en-US" b="1" dirty="0"/>
            <a:t>B5: Import all</a:t>
          </a:r>
          <a:r>
            <a:rPr lang="en-US" dirty="0"/>
            <a:t> needed packages</a:t>
          </a:r>
        </a:p>
      </dgm:t>
    </dgm:pt>
    <dgm:pt modelId="{371CCAA4-320C-694D-BC51-E450789C52F1}" type="parTrans" cxnId="{1A8A778E-B183-8549-B847-C8E6BDF643D5}">
      <dgm:prSet/>
      <dgm:spPr/>
      <dgm:t>
        <a:bodyPr/>
        <a:lstStyle/>
        <a:p>
          <a:endParaRPr lang="en-US"/>
        </a:p>
      </dgm:t>
    </dgm:pt>
    <dgm:pt modelId="{83CE77BA-A23A-9C4A-BF92-4609DB24C1D6}" type="sibTrans" cxnId="{1A8A778E-B183-8549-B847-C8E6BDF643D5}">
      <dgm:prSet/>
      <dgm:spPr/>
      <dgm:t>
        <a:bodyPr/>
        <a:lstStyle/>
        <a:p>
          <a:endParaRPr lang="en-US"/>
        </a:p>
      </dgm:t>
    </dgm:pt>
    <dgm:pt modelId="{48B287A7-0535-EA46-B959-D0482A7C0681}">
      <dgm:prSet phldrT="[Text]"/>
      <dgm:spPr/>
      <dgm:t>
        <a:bodyPr/>
        <a:lstStyle/>
        <a:p>
          <a:r>
            <a:rPr lang="en-US" b="1" dirty="0"/>
            <a:t>B6:</a:t>
          </a:r>
          <a:r>
            <a:rPr lang="en-US" dirty="0"/>
            <a:t> Avoid </a:t>
          </a:r>
          <a:r>
            <a:rPr lang="en-US" b="1" dirty="0"/>
            <a:t>dynamic import of packages</a:t>
          </a:r>
        </a:p>
      </dgm:t>
    </dgm:pt>
    <dgm:pt modelId="{61C506B7-2467-8E42-8E87-AFC3B19AD8D9}" type="parTrans" cxnId="{E4291266-9751-5B46-830D-C5FEEA7B0E57}">
      <dgm:prSet/>
      <dgm:spPr/>
      <dgm:t>
        <a:bodyPr/>
        <a:lstStyle/>
        <a:p>
          <a:endParaRPr lang="en-US"/>
        </a:p>
      </dgm:t>
    </dgm:pt>
    <dgm:pt modelId="{7BA58DD4-EE3E-9D46-9936-742C8CB21F75}" type="sibTrans" cxnId="{E4291266-9751-5B46-830D-C5FEEA7B0E57}">
      <dgm:prSet/>
      <dgm:spPr/>
      <dgm:t>
        <a:bodyPr/>
        <a:lstStyle/>
        <a:p>
          <a:endParaRPr lang="en-US"/>
        </a:p>
      </dgm:t>
    </dgm:pt>
    <dgm:pt modelId="{406758D4-6219-BD49-BCF4-7AAB8F2326E3}" type="pres">
      <dgm:prSet presAssocID="{BB8BA747-38CB-7C4B-B070-9EF223885FA7}" presName="linear" presStyleCnt="0">
        <dgm:presLayoutVars>
          <dgm:animLvl val="lvl"/>
          <dgm:resizeHandles val="exact"/>
        </dgm:presLayoutVars>
      </dgm:prSet>
      <dgm:spPr/>
    </dgm:pt>
    <dgm:pt modelId="{AB414C31-08A6-8F4F-B2FB-9B49E5D79F76}" type="pres">
      <dgm:prSet presAssocID="{7431D5AF-AE67-0E47-8D17-7F160166EAF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E56BDA4-D786-EC42-B760-37ACBAB4724D}" type="pres">
      <dgm:prSet presAssocID="{73B24675-C8DA-4444-8088-310530560997}" presName="spacer" presStyleCnt="0"/>
      <dgm:spPr/>
    </dgm:pt>
    <dgm:pt modelId="{0D89B658-B717-8B40-A5D1-6C5E48F179E3}" type="pres">
      <dgm:prSet presAssocID="{0DE1D9FC-6365-A74F-AFD7-DFC4474AC14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ADD184B-F426-A74E-BB69-118563C15CAF}" type="pres">
      <dgm:prSet presAssocID="{E1E0D118-0E04-EC48-8C61-8CAFC3EBD2C5}" presName="spacer" presStyleCnt="0"/>
      <dgm:spPr/>
    </dgm:pt>
    <dgm:pt modelId="{62608BBB-A110-844C-8ECB-69766C99447C}" type="pres">
      <dgm:prSet presAssocID="{555D4E66-54DB-DE44-88D6-4D5373D6DD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EE4E537-9CDE-0E40-B9DE-626E878F00D8}" type="pres">
      <dgm:prSet presAssocID="{936439B3-47E6-7C4F-9F0C-52FFA9F6CB8D}" presName="spacer" presStyleCnt="0"/>
      <dgm:spPr/>
    </dgm:pt>
    <dgm:pt modelId="{AB945409-4175-CA43-B210-D51B8C8A28E2}" type="pres">
      <dgm:prSet presAssocID="{3CD824F2-9067-1245-B5A1-6C29DCEC59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CE31C2F-08CD-C249-9179-293487B064E7}" type="pres">
      <dgm:prSet presAssocID="{B7002226-4BC0-E446-B44B-678E3A5B5529}" presName="spacer" presStyleCnt="0"/>
      <dgm:spPr/>
    </dgm:pt>
    <dgm:pt modelId="{88E1265D-4FF2-914C-A36F-37E3F80F1634}" type="pres">
      <dgm:prSet presAssocID="{E6A07ADE-BDFE-E345-BCF2-28ED3D555CE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B68BEF8-C457-A74B-A6EF-D8DC41792B32}" type="pres">
      <dgm:prSet presAssocID="{83CE77BA-A23A-9C4A-BF92-4609DB24C1D6}" presName="spacer" presStyleCnt="0"/>
      <dgm:spPr/>
    </dgm:pt>
    <dgm:pt modelId="{341920D1-566B-7E48-BF9B-32A3329CE1FF}" type="pres">
      <dgm:prSet presAssocID="{48B287A7-0535-EA46-B959-D0482A7C068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4C71D47-2DCF-BF46-95D7-AD96E4354101}" type="presOf" srcId="{48B287A7-0535-EA46-B959-D0482A7C0681}" destId="{341920D1-566B-7E48-BF9B-32A3329CE1FF}" srcOrd="0" destOrd="0" presId="urn:microsoft.com/office/officeart/2005/8/layout/vList2"/>
    <dgm:cxn modelId="{6008B554-2B58-C94A-85AA-E030514C56CD}" type="presOf" srcId="{0DE1D9FC-6365-A74F-AFD7-DFC4474AC142}" destId="{0D89B658-B717-8B40-A5D1-6C5E48F179E3}" srcOrd="0" destOrd="0" presId="urn:microsoft.com/office/officeart/2005/8/layout/vList2"/>
    <dgm:cxn modelId="{E4291266-9751-5B46-830D-C5FEEA7B0E57}" srcId="{BB8BA747-38CB-7C4B-B070-9EF223885FA7}" destId="{48B287A7-0535-EA46-B959-D0482A7C0681}" srcOrd="5" destOrd="0" parTransId="{61C506B7-2467-8E42-8E87-AFC3B19AD8D9}" sibTransId="{7BA58DD4-EE3E-9D46-9936-742C8CB21F75}"/>
    <dgm:cxn modelId="{D750C669-4F4E-9E49-9AAB-6F3138154B69}" type="presOf" srcId="{7431D5AF-AE67-0E47-8D17-7F160166EAF3}" destId="{AB414C31-08A6-8F4F-B2FB-9B49E5D79F76}" srcOrd="0" destOrd="0" presId="urn:microsoft.com/office/officeart/2005/8/layout/vList2"/>
    <dgm:cxn modelId="{E724F179-8E3B-F64E-A52E-078CA56DA1CE}" type="presOf" srcId="{3CD824F2-9067-1245-B5A1-6C29DCEC590B}" destId="{AB945409-4175-CA43-B210-D51B8C8A28E2}" srcOrd="0" destOrd="0" presId="urn:microsoft.com/office/officeart/2005/8/layout/vList2"/>
    <dgm:cxn modelId="{A33A7C7F-CBB8-C94C-B2E7-3816E64D0D2E}" srcId="{BB8BA747-38CB-7C4B-B070-9EF223885FA7}" destId="{555D4E66-54DB-DE44-88D6-4D5373D6DDD1}" srcOrd="2" destOrd="0" parTransId="{5918C359-9676-784A-B53A-3D0F11FCE0B8}" sibTransId="{936439B3-47E6-7C4F-9F0C-52FFA9F6CB8D}"/>
    <dgm:cxn modelId="{1A8A778E-B183-8549-B847-C8E6BDF643D5}" srcId="{BB8BA747-38CB-7C4B-B070-9EF223885FA7}" destId="{E6A07ADE-BDFE-E345-BCF2-28ED3D555CE1}" srcOrd="4" destOrd="0" parTransId="{371CCAA4-320C-694D-BC51-E450789C52F1}" sibTransId="{83CE77BA-A23A-9C4A-BF92-4609DB24C1D6}"/>
    <dgm:cxn modelId="{505D6491-06AF-6745-B1FB-49C78D8038C1}" type="presOf" srcId="{555D4E66-54DB-DE44-88D6-4D5373D6DDD1}" destId="{62608BBB-A110-844C-8ECB-69766C99447C}" srcOrd="0" destOrd="0" presId="urn:microsoft.com/office/officeart/2005/8/layout/vList2"/>
    <dgm:cxn modelId="{7E39A2B7-0AAE-E84F-B045-79489190AC28}" type="presOf" srcId="{BB8BA747-38CB-7C4B-B070-9EF223885FA7}" destId="{406758D4-6219-BD49-BCF4-7AAB8F2326E3}" srcOrd="0" destOrd="0" presId="urn:microsoft.com/office/officeart/2005/8/layout/vList2"/>
    <dgm:cxn modelId="{1CB2D3C3-F3AE-224C-8AEE-0A3B0A144D9C}" srcId="{BB8BA747-38CB-7C4B-B070-9EF223885FA7}" destId="{0DE1D9FC-6365-A74F-AFD7-DFC4474AC142}" srcOrd="1" destOrd="0" parTransId="{FDB5CF3A-7616-584B-9CDB-DEE06CD12AA7}" sibTransId="{E1E0D118-0E04-EC48-8C61-8CAFC3EBD2C5}"/>
    <dgm:cxn modelId="{2F9140C7-69D5-4248-B991-1EE2DEF91F66}" type="presOf" srcId="{E6A07ADE-BDFE-E345-BCF2-28ED3D555CE1}" destId="{88E1265D-4FF2-914C-A36F-37E3F80F1634}" srcOrd="0" destOrd="0" presId="urn:microsoft.com/office/officeart/2005/8/layout/vList2"/>
    <dgm:cxn modelId="{46937DE5-7222-0949-8A46-D9B2FFFBC598}" srcId="{BB8BA747-38CB-7C4B-B070-9EF223885FA7}" destId="{7431D5AF-AE67-0E47-8D17-7F160166EAF3}" srcOrd="0" destOrd="0" parTransId="{5B044610-0803-7B4F-893E-0F0D530B2BDD}" sibTransId="{73B24675-C8DA-4444-8088-310530560997}"/>
    <dgm:cxn modelId="{4DA1C0FF-BF6E-B445-9E08-D734889787B9}" srcId="{BB8BA747-38CB-7C4B-B070-9EF223885FA7}" destId="{3CD824F2-9067-1245-B5A1-6C29DCEC590B}" srcOrd="3" destOrd="0" parTransId="{DB5DDD52-31FC-EE4C-9DC6-5F2000F0E0AE}" sibTransId="{B7002226-4BC0-E446-B44B-678E3A5B5529}"/>
    <dgm:cxn modelId="{2D8C9D89-EDB1-8C43-A60F-9D5F3EE3101E}" type="presParOf" srcId="{406758D4-6219-BD49-BCF4-7AAB8F2326E3}" destId="{AB414C31-08A6-8F4F-B2FB-9B49E5D79F76}" srcOrd="0" destOrd="0" presId="urn:microsoft.com/office/officeart/2005/8/layout/vList2"/>
    <dgm:cxn modelId="{EC4FADA9-A99B-4B44-B5C1-78FFF38FB635}" type="presParOf" srcId="{406758D4-6219-BD49-BCF4-7AAB8F2326E3}" destId="{CE56BDA4-D786-EC42-B760-37ACBAB4724D}" srcOrd="1" destOrd="0" presId="urn:microsoft.com/office/officeart/2005/8/layout/vList2"/>
    <dgm:cxn modelId="{15AD1D5A-36CA-7D4B-BA9A-09FFBD5B37BF}" type="presParOf" srcId="{406758D4-6219-BD49-BCF4-7AAB8F2326E3}" destId="{0D89B658-B717-8B40-A5D1-6C5E48F179E3}" srcOrd="2" destOrd="0" presId="urn:microsoft.com/office/officeart/2005/8/layout/vList2"/>
    <dgm:cxn modelId="{7C349020-013B-9947-A946-A930C9CA69C8}" type="presParOf" srcId="{406758D4-6219-BD49-BCF4-7AAB8F2326E3}" destId="{7ADD184B-F426-A74E-BB69-118563C15CAF}" srcOrd="3" destOrd="0" presId="urn:microsoft.com/office/officeart/2005/8/layout/vList2"/>
    <dgm:cxn modelId="{CF20C553-2D44-D543-A0C3-B85867EEEAD8}" type="presParOf" srcId="{406758D4-6219-BD49-BCF4-7AAB8F2326E3}" destId="{62608BBB-A110-844C-8ECB-69766C99447C}" srcOrd="4" destOrd="0" presId="urn:microsoft.com/office/officeart/2005/8/layout/vList2"/>
    <dgm:cxn modelId="{91B632C9-24C6-B24D-BA46-CAF27038FF28}" type="presParOf" srcId="{406758D4-6219-BD49-BCF4-7AAB8F2326E3}" destId="{8EE4E537-9CDE-0E40-B9DE-626E878F00D8}" srcOrd="5" destOrd="0" presId="urn:microsoft.com/office/officeart/2005/8/layout/vList2"/>
    <dgm:cxn modelId="{69AA8238-7457-AA45-9202-13AF50ABE50B}" type="presParOf" srcId="{406758D4-6219-BD49-BCF4-7AAB8F2326E3}" destId="{AB945409-4175-CA43-B210-D51B8C8A28E2}" srcOrd="6" destOrd="0" presId="urn:microsoft.com/office/officeart/2005/8/layout/vList2"/>
    <dgm:cxn modelId="{6561EC86-FF9D-7947-B655-4E8987EA2BC0}" type="presParOf" srcId="{406758D4-6219-BD49-BCF4-7AAB8F2326E3}" destId="{9CE31C2F-08CD-C249-9179-293487B064E7}" srcOrd="7" destOrd="0" presId="urn:microsoft.com/office/officeart/2005/8/layout/vList2"/>
    <dgm:cxn modelId="{F47CA7F4-E09C-7B4D-9C19-4DA9C716E342}" type="presParOf" srcId="{406758D4-6219-BD49-BCF4-7AAB8F2326E3}" destId="{88E1265D-4FF2-914C-A36F-37E3F80F1634}" srcOrd="8" destOrd="0" presId="urn:microsoft.com/office/officeart/2005/8/layout/vList2"/>
    <dgm:cxn modelId="{803CAFF5-E3CD-B44F-B188-57B3851221C3}" type="presParOf" srcId="{406758D4-6219-BD49-BCF4-7AAB8F2326E3}" destId="{6B68BEF8-C457-A74B-A6EF-D8DC41792B32}" srcOrd="9" destOrd="0" presId="urn:microsoft.com/office/officeart/2005/8/layout/vList2"/>
    <dgm:cxn modelId="{C57D7984-09C9-F545-9655-38990DA382B0}" type="presParOf" srcId="{406758D4-6219-BD49-BCF4-7AAB8F2326E3}" destId="{341920D1-566B-7E48-BF9B-32A3329CE1F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52F70-7D07-AC46-9BCD-818492B0F63E}" type="doc">
      <dgm:prSet loTypeId="urn:microsoft.com/office/officeart/2005/8/layout/vList2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A0D917A-16D7-6749-A74D-81D8DB7DBB3B}">
      <dgm:prSet phldrT="[Text]"/>
      <dgm:spPr/>
      <dgm:t>
        <a:bodyPr/>
        <a:lstStyle/>
        <a:p>
          <a:r>
            <a:rPr lang="en-US" b="1" dirty="0"/>
            <a:t>B7:</a:t>
          </a:r>
          <a:r>
            <a:rPr lang="en-US" dirty="0"/>
            <a:t> Separate </a:t>
          </a:r>
          <a:r>
            <a:rPr lang="en-US" b="1" dirty="0"/>
            <a:t>implementation</a:t>
          </a:r>
          <a:r>
            <a:rPr lang="en-US" dirty="0"/>
            <a:t>, </a:t>
          </a:r>
          <a:r>
            <a:rPr lang="en-US" b="1" dirty="0"/>
            <a:t>API</a:t>
          </a:r>
          <a:r>
            <a:rPr lang="en-US" dirty="0"/>
            <a:t>, and </a:t>
          </a:r>
          <a:r>
            <a:rPr lang="en-US" b="1" dirty="0" err="1"/>
            <a:t>OSGi</a:t>
          </a:r>
          <a:r>
            <a:rPr lang="en-US" dirty="0"/>
            <a:t>-specific packages</a:t>
          </a:r>
        </a:p>
      </dgm:t>
    </dgm:pt>
    <dgm:pt modelId="{707EE685-369E-0543-BB1F-FC6429E9CD8B}" type="parTrans" cxnId="{82238F49-B352-674B-8200-9285DB622695}">
      <dgm:prSet/>
      <dgm:spPr/>
      <dgm:t>
        <a:bodyPr/>
        <a:lstStyle/>
        <a:p>
          <a:endParaRPr lang="en-US"/>
        </a:p>
      </dgm:t>
    </dgm:pt>
    <dgm:pt modelId="{B36D6206-B434-1648-853A-878475BE2D20}" type="sibTrans" cxnId="{82238F49-B352-674B-8200-9285DB622695}">
      <dgm:prSet/>
      <dgm:spPr/>
      <dgm:t>
        <a:bodyPr/>
        <a:lstStyle/>
        <a:p>
          <a:endParaRPr lang="en-US"/>
        </a:p>
      </dgm:t>
    </dgm:pt>
    <dgm:pt modelId="{DBAE3083-559A-744D-83A2-ED121CA729A6}">
      <dgm:prSet phldrT="[Text]"/>
      <dgm:spPr/>
      <dgm:t>
        <a:bodyPr/>
        <a:lstStyle/>
        <a:p>
          <a:r>
            <a:rPr lang="en-US" b="1" dirty="0"/>
            <a:t>B8:</a:t>
          </a:r>
          <a:r>
            <a:rPr lang="en-US" dirty="0"/>
            <a:t> Use </a:t>
          </a:r>
          <a:r>
            <a:rPr lang="en-US" b="1" dirty="0"/>
            <a:t>semantic versioning</a:t>
          </a:r>
        </a:p>
      </dgm:t>
    </dgm:pt>
    <dgm:pt modelId="{E1A8F1FC-FC33-A94C-9C62-DF3AC54E75B9}" type="parTrans" cxnId="{090ADD21-4D15-6942-A83C-6A43F5EB2C53}">
      <dgm:prSet/>
      <dgm:spPr/>
      <dgm:t>
        <a:bodyPr/>
        <a:lstStyle/>
        <a:p>
          <a:endParaRPr lang="en-US"/>
        </a:p>
      </dgm:t>
    </dgm:pt>
    <dgm:pt modelId="{42007747-D86D-5E4C-84E3-4B3C594C3E01}" type="sibTrans" cxnId="{090ADD21-4D15-6942-A83C-6A43F5EB2C53}">
      <dgm:prSet/>
      <dgm:spPr/>
      <dgm:t>
        <a:bodyPr/>
        <a:lstStyle/>
        <a:p>
          <a:endParaRPr lang="en-US"/>
        </a:p>
      </dgm:t>
    </dgm:pt>
    <dgm:pt modelId="{3DED08F7-926E-394F-959D-632528AC6320}">
      <dgm:prSet phldrT="[Text]"/>
      <dgm:spPr/>
      <dgm:t>
        <a:bodyPr/>
        <a:lstStyle/>
        <a:p>
          <a:r>
            <a:rPr lang="en-US" b="1" dirty="0"/>
            <a:t>B9:</a:t>
          </a:r>
          <a:r>
            <a:rPr lang="en-US" dirty="0"/>
            <a:t> Avoid </a:t>
          </a:r>
          <a:r>
            <a:rPr lang="en-US" b="1" dirty="0"/>
            <a:t>splitting</a:t>
          </a:r>
          <a:r>
            <a:rPr lang="en-US" dirty="0"/>
            <a:t> packages</a:t>
          </a:r>
        </a:p>
      </dgm:t>
    </dgm:pt>
    <dgm:pt modelId="{5A34E37A-3F25-3049-B95B-5A078740B747}" type="parTrans" cxnId="{A9C4AB8C-B302-1E4A-B0EB-575F1301A935}">
      <dgm:prSet/>
      <dgm:spPr/>
      <dgm:t>
        <a:bodyPr/>
        <a:lstStyle/>
        <a:p>
          <a:endParaRPr lang="en-US"/>
        </a:p>
      </dgm:t>
    </dgm:pt>
    <dgm:pt modelId="{8E1D5939-9995-084E-8E42-646D3D3DDAB2}" type="sibTrans" cxnId="{A9C4AB8C-B302-1E4A-B0EB-575F1301A935}">
      <dgm:prSet/>
      <dgm:spPr/>
      <dgm:t>
        <a:bodyPr/>
        <a:lstStyle/>
        <a:p>
          <a:endParaRPr lang="en-US"/>
        </a:p>
      </dgm:t>
    </dgm:pt>
    <dgm:pt modelId="{17A17198-23C4-3643-931C-FC55FA673836}">
      <dgm:prSet phldrT="[Text]"/>
      <dgm:spPr/>
      <dgm:t>
        <a:bodyPr/>
        <a:lstStyle/>
        <a:p>
          <a:r>
            <a:rPr lang="en-US" b="1" dirty="0"/>
            <a:t>B10:</a:t>
          </a:r>
          <a:r>
            <a:rPr lang="en-US" dirty="0"/>
            <a:t> Declare additional dependencies in the </a:t>
          </a:r>
          <a:r>
            <a:rPr lang="en-US" b="1" dirty="0"/>
            <a:t>bundle </a:t>
          </a:r>
          <a:r>
            <a:rPr lang="en-US" b="1" dirty="0" err="1"/>
            <a:t>classpath</a:t>
          </a:r>
          <a:endParaRPr lang="en-US" b="1" dirty="0"/>
        </a:p>
      </dgm:t>
    </dgm:pt>
    <dgm:pt modelId="{5922CD3E-6D28-1244-B42F-A9453C5FCBF9}" type="parTrans" cxnId="{7408F4FE-11BB-B449-9450-3D05C827E57D}">
      <dgm:prSet/>
      <dgm:spPr/>
      <dgm:t>
        <a:bodyPr/>
        <a:lstStyle/>
        <a:p>
          <a:endParaRPr lang="en-US"/>
        </a:p>
      </dgm:t>
    </dgm:pt>
    <dgm:pt modelId="{07EB8948-CD53-1846-AA96-D8820A71EAEC}" type="sibTrans" cxnId="{7408F4FE-11BB-B449-9450-3D05C827E57D}">
      <dgm:prSet/>
      <dgm:spPr/>
      <dgm:t>
        <a:bodyPr/>
        <a:lstStyle/>
        <a:p>
          <a:endParaRPr lang="en-US"/>
        </a:p>
      </dgm:t>
    </dgm:pt>
    <dgm:pt modelId="{16CD8DEF-23AC-7F4B-AC36-00B8E95887FF}">
      <dgm:prSet phldrT="[Text]"/>
      <dgm:spPr/>
      <dgm:t>
        <a:bodyPr/>
        <a:lstStyle/>
        <a:p>
          <a:r>
            <a:rPr lang="en-US" b="1" dirty="0"/>
            <a:t>B11: Import exported</a:t>
          </a:r>
          <a:r>
            <a:rPr lang="en-US" dirty="0"/>
            <a:t> API packages</a:t>
          </a:r>
        </a:p>
      </dgm:t>
    </dgm:pt>
    <dgm:pt modelId="{D80A92FC-0924-0541-8E74-62402DDA1855}" type="parTrans" cxnId="{FB24FE1C-1EAE-4A4C-A665-CD500A93A811}">
      <dgm:prSet/>
      <dgm:spPr/>
      <dgm:t>
        <a:bodyPr/>
        <a:lstStyle/>
        <a:p>
          <a:endParaRPr lang="en-US"/>
        </a:p>
      </dgm:t>
    </dgm:pt>
    <dgm:pt modelId="{0CD42922-45A4-474B-9665-68E805572A30}" type="sibTrans" cxnId="{FB24FE1C-1EAE-4A4C-A665-CD500A93A811}">
      <dgm:prSet/>
      <dgm:spPr/>
      <dgm:t>
        <a:bodyPr/>
        <a:lstStyle/>
        <a:p>
          <a:endParaRPr lang="en-US"/>
        </a:p>
      </dgm:t>
    </dgm:pt>
    <dgm:pt modelId="{D60A33D1-23A4-0C4A-990C-F44BDAC4CE6D}" type="pres">
      <dgm:prSet presAssocID="{1E852F70-7D07-AC46-9BCD-818492B0F63E}" presName="linear" presStyleCnt="0">
        <dgm:presLayoutVars>
          <dgm:animLvl val="lvl"/>
          <dgm:resizeHandles val="exact"/>
        </dgm:presLayoutVars>
      </dgm:prSet>
      <dgm:spPr/>
    </dgm:pt>
    <dgm:pt modelId="{85A2FA0F-8984-084F-B63D-EE4B322D2C00}" type="pres">
      <dgm:prSet presAssocID="{BA0D917A-16D7-6749-A74D-81D8DB7DBB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2CA6D3-2CF7-D445-B90C-BBB9D77C8EF9}" type="pres">
      <dgm:prSet presAssocID="{B36D6206-B434-1648-853A-878475BE2D20}" presName="spacer" presStyleCnt="0"/>
      <dgm:spPr/>
    </dgm:pt>
    <dgm:pt modelId="{20CDF8D3-CD52-A54D-BBD3-929BC0FBA8AB}" type="pres">
      <dgm:prSet presAssocID="{DBAE3083-559A-744D-83A2-ED121CA729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16420F-C2AD-7F4E-840D-1189B0580914}" type="pres">
      <dgm:prSet presAssocID="{42007747-D86D-5E4C-84E3-4B3C594C3E01}" presName="spacer" presStyleCnt="0"/>
      <dgm:spPr/>
    </dgm:pt>
    <dgm:pt modelId="{BF988133-6FC8-F14E-A820-99204057EFCA}" type="pres">
      <dgm:prSet presAssocID="{3DED08F7-926E-394F-959D-632528AC63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862C43-3C19-7A4F-83D5-EE334D839FE3}" type="pres">
      <dgm:prSet presAssocID="{8E1D5939-9995-084E-8E42-646D3D3DDAB2}" presName="spacer" presStyleCnt="0"/>
      <dgm:spPr/>
    </dgm:pt>
    <dgm:pt modelId="{EE531557-F7D9-EE4D-A098-8FF72D765636}" type="pres">
      <dgm:prSet presAssocID="{17A17198-23C4-3643-931C-FC55FA6738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08E6F04-530A-ED4B-9CFD-BB1850C52F42}" type="pres">
      <dgm:prSet presAssocID="{07EB8948-CD53-1846-AA96-D8820A71EAEC}" presName="spacer" presStyleCnt="0"/>
      <dgm:spPr/>
    </dgm:pt>
    <dgm:pt modelId="{8877E552-F68A-104F-AE70-D7E3B661F5FD}" type="pres">
      <dgm:prSet presAssocID="{16CD8DEF-23AC-7F4B-AC36-00B8E95887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24FE1C-1EAE-4A4C-A665-CD500A93A811}" srcId="{1E852F70-7D07-AC46-9BCD-818492B0F63E}" destId="{16CD8DEF-23AC-7F4B-AC36-00B8E95887FF}" srcOrd="4" destOrd="0" parTransId="{D80A92FC-0924-0541-8E74-62402DDA1855}" sibTransId="{0CD42922-45A4-474B-9665-68E805572A30}"/>
    <dgm:cxn modelId="{090ADD21-4D15-6942-A83C-6A43F5EB2C53}" srcId="{1E852F70-7D07-AC46-9BCD-818492B0F63E}" destId="{DBAE3083-559A-744D-83A2-ED121CA729A6}" srcOrd="1" destOrd="0" parTransId="{E1A8F1FC-FC33-A94C-9C62-DF3AC54E75B9}" sibTransId="{42007747-D86D-5E4C-84E3-4B3C594C3E01}"/>
    <dgm:cxn modelId="{C5C4093B-5658-F641-BBE1-26DA34542BB8}" type="presOf" srcId="{17A17198-23C4-3643-931C-FC55FA673836}" destId="{EE531557-F7D9-EE4D-A098-8FF72D765636}" srcOrd="0" destOrd="0" presId="urn:microsoft.com/office/officeart/2005/8/layout/vList2"/>
    <dgm:cxn modelId="{82238F49-B352-674B-8200-9285DB622695}" srcId="{1E852F70-7D07-AC46-9BCD-818492B0F63E}" destId="{BA0D917A-16D7-6749-A74D-81D8DB7DBB3B}" srcOrd="0" destOrd="0" parTransId="{707EE685-369E-0543-BB1F-FC6429E9CD8B}" sibTransId="{B36D6206-B434-1648-853A-878475BE2D20}"/>
    <dgm:cxn modelId="{9054DE5D-9DFD-D04A-B0AA-3A6C79C6109C}" type="presOf" srcId="{1E852F70-7D07-AC46-9BCD-818492B0F63E}" destId="{D60A33D1-23A4-0C4A-990C-F44BDAC4CE6D}" srcOrd="0" destOrd="0" presId="urn:microsoft.com/office/officeart/2005/8/layout/vList2"/>
    <dgm:cxn modelId="{A9C4AB8C-B302-1E4A-B0EB-575F1301A935}" srcId="{1E852F70-7D07-AC46-9BCD-818492B0F63E}" destId="{3DED08F7-926E-394F-959D-632528AC6320}" srcOrd="2" destOrd="0" parTransId="{5A34E37A-3F25-3049-B95B-5A078740B747}" sibTransId="{8E1D5939-9995-084E-8E42-646D3D3DDAB2}"/>
    <dgm:cxn modelId="{670E38B6-2338-954C-953A-1D43ECDEDEAF}" type="presOf" srcId="{DBAE3083-559A-744D-83A2-ED121CA729A6}" destId="{20CDF8D3-CD52-A54D-BBD3-929BC0FBA8AB}" srcOrd="0" destOrd="0" presId="urn:microsoft.com/office/officeart/2005/8/layout/vList2"/>
    <dgm:cxn modelId="{ED261DCB-F5A6-2940-B5D5-9AD2DD725080}" type="presOf" srcId="{16CD8DEF-23AC-7F4B-AC36-00B8E95887FF}" destId="{8877E552-F68A-104F-AE70-D7E3B661F5FD}" srcOrd="0" destOrd="0" presId="urn:microsoft.com/office/officeart/2005/8/layout/vList2"/>
    <dgm:cxn modelId="{445DDFEF-ACA1-F849-AB08-5C5DF7A00F0F}" type="presOf" srcId="{3DED08F7-926E-394F-959D-632528AC6320}" destId="{BF988133-6FC8-F14E-A820-99204057EFCA}" srcOrd="0" destOrd="0" presId="urn:microsoft.com/office/officeart/2005/8/layout/vList2"/>
    <dgm:cxn modelId="{B45EA7FC-B693-B243-9EB4-F5615A4E09B4}" type="presOf" srcId="{BA0D917A-16D7-6749-A74D-81D8DB7DBB3B}" destId="{85A2FA0F-8984-084F-B63D-EE4B322D2C00}" srcOrd="0" destOrd="0" presId="urn:microsoft.com/office/officeart/2005/8/layout/vList2"/>
    <dgm:cxn modelId="{7408F4FE-11BB-B449-9450-3D05C827E57D}" srcId="{1E852F70-7D07-AC46-9BCD-818492B0F63E}" destId="{17A17198-23C4-3643-931C-FC55FA673836}" srcOrd="3" destOrd="0" parTransId="{5922CD3E-6D28-1244-B42F-A9453C5FCBF9}" sibTransId="{07EB8948-CD53-1846-AA96-D8820A71EAEC}"/>
    <dgm:cxn modelId="{B9886F5B-1EEC-4547-A075-86F807CBFD6A}" type="presParOf" srcId="{D60A33D1-23A4-0C4A-990C-F44BDAC4CE6D}" destId="{85A2FA0F-8984-084F-B63D-EE4B322D2C00}" srcOrd="0" destOrd="0" presId="urn:microsoft.com/office/officeart/2005/8/layout/vList2"/>
    <dgm:cxn modelId="{EF8EBC7A-292A-D64F-94C8-9BEB680F0D4D}" type="presParOf" srcId="{D60A33D1-23A4-0C4A-990C-F44BDAC4CE6D}" destId="{182CA6D3-2CF7-D445-B90C-BBB9D77C8EF9}" srcOrd="1" destOrd="0" presId="urn:microsoft.com/office/officeart/2005/8/layout/vList2"/>
    <dgm:cxn modelId="{58198D29-EF32-6441-8A9A-0F11A8E9BE9E}" type="presParOf" srcId="{D60A33D1-23A4-0C4A-990C-F44BDAC4CE6D}" destId="{20CDF8D3-CD52-A54D-BBD3-929BC0FBA8AB}" srcOrd="2" destOrd="0" presId="urn:microsoft.com/office/officeart/2005/8/layout/vList2"/>
    <dgm:cxn modelId="{4D2CD212-9838-D140-ACF9-E4B71A92BFA6}" type="presParOf" srcId="{D60A33D1-23A4-0C4A-990C-F44BDAC4CE6D}" destId="{4816420F-C2AD-7F4E-840D-1189B0580914}" srcOrd="3" destOrd="0" presId="urn:microsoft.com/office/officeart/2005/8/layout/vList2"/>
    <dgm:cxn modelId="{C96FED1D-3130-9449-957A-6713107EEC21}" type="presParOf" srcId="{D60A33D1-23A4-0C4A-990C-F44BDAC4CE6D}" destId="{BF988133-6FC8-F14E-A820-99204057EFCA}" srcOrd="4" destOrd="0" presId="urn:microsoft.com/office/officeart/2005/8/layout/vList2"/>
    <dgm:cxn modelId="{E735796C-967B-DE49-A61F-B195A58687F5}" type="presParOf" srcId="{D60A33D1-23A4-0C4A-990C-F44BDAC4CE6D}" destId="{FF862C43-3C19-7A4F-83D5-EE334D839FE3}" srcOrd="5" destOrd="0" presId="urn:microsoft.com/office/officeart/2005/8/layout/vList2"/>
    <dgm:cxn modelId="{07F9BC1C-7908-AD46-8DAE-0864C4684F97}" type="presParOf" srcId="{D60A33D1-23A4-0C4A-990C-F44BDAC4CE6D}" destId="{EE531557-F7D9-EE4D-A098-8FF72D765636}" srcOrd="6" destOrd="0" presId="urn:microsoft.com/office/officeart/2005/8/layout/vList2"/>
    <dgm:cxn modelId="{CFB5FB67-2F47-2A4D-B383-458F8A5CE675}" type="presParOf" srcId="{D60A33D1-23A4-0C4A-990C-F44BDAC4CE6D}" destId="{608E6F04-530A-ED4B-9CFD-BB1850C52F42}" srcOrd="7" destOrd="0" presId="urn:microsoft.com/office/officeart/2005/8/layout/vList2"/>
    <dgm:cxn modelId="{481B318B-3A86-A04A-A229-81FB99DF008D}" type="presParOf" srcId="{D60A33D1-23A4-0C4A-990C-F44BDAC4CE6D}" destId="{8877E552-F68A-104F-AE70-D7E3B661F5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3231B5-A016-CE4B-A3AC-6628DCD883C5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FD7BD0-CA19-3946-801C-8411A5359DA2}">
      <dgm:prSet/>
      <dgm:spPr/>
      <dgm:t>
        <a:bodyPr/>
        <a:lstStyle/>
        <a:p>
          <a:r>
            <a:rPr lang="en-US" b="1" dirty="0"/>
            <a:t>B1</a:t>
          </a:r>
        </a:p>
      </dgm:t>
    </dgm:pt>
    <dgm:pt modelId="{4DA2910D-611C-144E-8148-953BBC35AAC3}" type="parTrans" cxnId="{494099CB-8951-334E-826A-A0D03BE37167}">
      <dgm:prSet/>
      <dgm:spPr/>
      <dgm:t>
        <a:bodyPr/>
        <a:lstStyle/>
        <a:p>
          <a:endParaRPr lang="en-US"/>
        </a:p>
      </dgm:t>
    </dgm:pt>
    <dgm:pt modelId="{8D9ED887-A2B1-D54D-867D-DE75BDEA5B49}" type="sibTrans" cxnId="{494099CB-8951-334E-826A-A0D03BE37167}">
      <dgm:prSet/>
      <dgm:spPr/>
      <dgm:t>
        <a:bodyPr/>
        <a:lstStyle/>
        <a:p>
          <a:endParaRPr lang="en-US"/>
        </a:p>
      </dgm:t>
    </dgm:pt>
    <dgm:pt modelId="{D94F5E7E-1D92-5648-A1BF-824993E5A1EB}">
      <dgm:prSet/>
      <dgm:spPr/>
      <dgm:t>
        <a:bodyPr/>
        <a:lstStyle/>
        <a:p>
          <a:r>
            <a:rPr lang="en-US" b="1" dirty="0"/>
            <a:t>B2</a:t>
          </a:r>
        </a:p>
      </dgm:t>
    </dgm:pt>
    <dgm:pt modelId="{9DF97491-147A-5147-904D-47EBE94FC708}" type="parTrans" cxnId="{0F23D570-632E-9C40-A90C-814065E2E5F9}">
      <dgm:prSet/>
      <dgm:spPr/>
      <dgm:t>
        <a:bodyPr/>
        <a:lstStyle/>
        <a:p>
          <a:endParaRPr lang="en-US"/>
        </a:p>
      </dgm:t>
    </dgm:pt>
    <dgm:pt modelId="{47DA2210-55F8-D842-8B92-219201884A16}" type="sibTrans" cxnId="{0F23D570-632E-9C40-A90C-814065E2E5F9}">
      <dgm:prSet/>
      <dgm:spPr/>
      <dgm:t>
        <a:bodyPr/>
        <a:lstStyle/>
        <a:p>
          <a:endParaRPr lang="en-US"/>
        </a:p>
      </dgm:t>
    </dgm:pt>
    <dgm:pt modelId="{D213506C-1847-ED40-8902-FF7F5E57E5C4}">
      <dgm:prSet/>
      <dgm:spPr/>
      <dgm:t>
        <a:bodyPr/>
        <a:lstStyle/>
        <a:p>
          <a:r>
            <a:rPr lang="en-US" b="1" dirty="0"/>
            <a:t>B3</a:t>
          </a:r>
        </a:p>
      </dgm:t>
    </dgm:pt>
    <dgm:pt modelId="{402F9275-A72C-A345-A5A2-82A71175B7F2}" type="parTrans" cxnId="{9B1D047D-EAD3-DB41-80FA-30D6E36A60FB}">
      <dgm:prSet/>
      <dgm:spPr/>
      <dgm:t>
        <a:bodyPr/>
        <a:lstStyle/>
        <a:p>
          <a:endParaRPr lang="en-US"/>
        </a:p>
      </dgm:t>
    </dgm:pt>
    <dgm:pt modelId="{597F9032-EAE2-CE43-943B-0EA8EFB24AA3}" type="sibTrans" cxnId="{9B1D047D-EAD3-DB41-80FA-30D6E36A60FB}">
      <dgm:prSet/>
      <dgm:spPr/>
      <dgm:t>
        <a:bodyPr/>
        <a:lstStyle/>
        <a:p>
          <a:endParaRPr lang="en-US"/>
        </a:p>
      </dgm:t>
    </dgm:pt>
    <dgm:pt modelId="{9A123DB5-1DD6-C342-95FD-08706D17231F}">
      <dgm:prSet/>
      <dgm:spPr/>
      <dgm:t>
        <a:bodyPr/>
        <a:lstStyle/>
        <a:p>
          <a:r>
            <a:rPr lang="en-US" b="1" dirty="0"/>
            <a:t>58%</a:t>
          </a:r>
          <a:r>
            <a:rPr lang="en-US" dirty="0"/>
            <a:t> of the bundles use </a:t>
          </a:r>
          <a:r>
            <a:rPr lang="en-US" b="1" dirty="0"/>
            <a:t>Require-Bundle</a:t>
          </a:r>
          <a:r>
            <a:rPr lang="en-US" dirty="0"/>
            <a:t>.</a:t>
          </a:r>
        </a:p>
      </dgm:t>
    </dgm:pt>
    <dgm:pt modelId="{8F62D8FC-EE33-204B-9AFA-6469692DBA79}" type="parTrans" cxnId="{5F0DA27A-3E42-6A40-A4B1-2DBA56DBB541}">
      <dgm:prSet/>
      <dgm:spPr/>
      <dgm:t>
        <a:bodyPr/>
        <a:lstStyle/>
        <a:p>
          <a:endParaRPr lang="en-US"/>
        </a:p>
      </dgm:t>
    </dgm:pt>
    <dgm:pt modelId="{444A533A-F100-B94A-BB7F-F2DFCB6CB684}" type="sibTrans" cxnId="{5F0DA27A-3E42-6A40-A4B1-2DBA56DBB541}">
      <dgm:prSet/>
      <dgm:spPr/>
      <dgm:t>
        <a:bodyPr/>
        <a:lstStyle/>
        <a:p>
          <a:endParaRPr lang="en-US"/>
        </a:p>
      </dgm:t>
    </dgm:pt>
    <dgm:pt modelId="{425A8A13-51E2-EF41-B55C-D3316FEA60CC}">
      <dgm:prSet/>
      <dgm:spPr/>
      <dgm:t>
        <a:bodyPr/>
        <a:lstStyle/>
        <a:p>
          <a:r>
            <a:rPr lang="en-US" b="1" dirty="0"/>
            <a:t>83%</a:t>
          </a:r>
          <a:r>
            <a:rPr lang="en-US" dirty="0"/>
            <a:t> of </a:t>
          </a:r>
          <a:r>
            <a:rPr lang="en-US" b="1" dirty="0"/>
            <a:t>packages</a:t>
          </a:r>
          <a:r>
            <a:rPr lang="en-US" dirty="0"/>
            <a:t> required through </a:t>
          </a:r>
          <a:r>
            <a:rPr lang="en-US" b="1" dirty="0"/>
            <a:t>Require-Bundle</a:t>
          </a:r>
          <a:r>
            <a:rPr lang="en-US" dirty="0"/>
            <a:t> are </a:t>
          </a:r>
          <a:r>
            <a:rPr lang="en-US" b="1" dirty="0"/>
            <a:t>never</a:t>
          </a:r>
          <a:r>
            <a:rPr lang="en-US" dirty="0"/>
            <a:t> used.</a:t>
          </a:r>
        </a:p>
      </dgm:t>
    </dgm:pt>
    <dgm:pt modelId="{1BC5ACD2-8A14-8D45-9A55-EE3E6CA84122}" type="parTrans" cxnId="{D6FF4642-EFFA-B54E-A47E-AC52F16DA167}">
      <dgm:prSet/>
      <dgm:spPr/>
      <dgm:t>
        <a:bodyPr/>
        <a:lstStyle/>
        <a:p>
          <a:endParaRPr lang="en-US"/>
        </a:p>
      </dgm:t>
    </dgm:pt>
    <dgm:pt modelId="{EE9C94CA-552D-B04E-89FD-228E8037A617}" type="sibTrans" cxnId="{D6FF4642-EFFA-B54E-A47E-AC52F16DA167}">
      <dgm:prSet/>
      <dgm:spPr/>
      <dgm:t>
        <a:bodyPr/>
        <a:lstStyle/>
        <a:p>
          <a:endParaRPr lang="en-US"/>
        </a:p>
      </dgm:t>
    </dgm:pt>
    <dgm:pt modelId="{6C8930B2-6C67-2540-A516-F0212D18A3B4}">
      <dgm:prSet/>
      <dgm:spPr/>
      <dgm:t>
        <a:bodyPr/>
        <a:lstStyle/>
        <a:p>
          <a:r>
            <a:rPr lang="en-US" b="1" dirty="0"/>
            <a:t>15%</a:t>
          </a:r>
          <a:r>
            <a:rPr lang="en-US" dirty="0"/>
            <a:t> of exported packages are imported through </a:t>
          </a:r>
          <a:r>
            <a:rPr lang="en-US" b="1" dirty="0"/>
            <a:t>Import-Package</a:t>
          </a:r>
          <a:r>
            <a:rPr lang="en-US" dirty="0"/>
            <a:t>. </a:t>
          </a:r>
        </a:p>
      </dgm:t>
    </dgm:pt>
    <dgm:pt modelId="{B41E4186-1F4F-1442-8FA0-84C1248EF43C}" type="parTrans" cxnId="{E1BD0454-D1EB-7544-A1AE-65699BD759E3}">
      <dgm:prSet/>
      <dgm:spPr/>
      <dgm:t>
        <a:bodyPr/>
        <a:lstStyle/>
        <a:p>
          <a:endParaRPr lang="en-US"/>
        </a:p>
      </dgm:t>
    </dgm:pt>
    <dgm:pt modelId="{211E50CC-2B36-2A46-B7D8-DD36E02D2C1C}" type="sibTrans" cxnId="{E1BD0454-D1EB-7544-A1AE-65699BD759E3}">
      <dgm:prSet/>
      <dgm:spPr/>
      <dgm:t>
        <a:bodyPr/>
        <a:lstStyle/>
        <a:p>
          <a:endParaRPr lang="en-US"/>
        </a:p>
      </dgm:t>
    </dgm:pt>
    <dgm:pt modelId="{9013938D-B8F4-7746-B362-1959DFCE8857}" type="pres">
      <dgm:prSet presAssocID="{6A3231B5-A016-CE4B-A3AC-6628DCD883C5}" presName="linearFlow" presStyleCnt="0">
        <dgm:presLayoutVars>
          <dgm:dir/>
          <dgm:animLvl val="lvl"/>
          <dgm:resizeHandles val="exact"/>
        </dgm:presLayoutVars>
      </dgm:prSet>
      <dgm:spPr/>
    </dgm:pt>
    <dgm:pt modelId="{DA52D83E-F216-4A41-97F5-DF063A2555AB}" type="pres">
      <dgm:prSet presAssocID="{1DFD7BD0-CA19-3946-801C-8411A5359DA2}" presName="composite" presStyleCnt="0"/>
      <dgm:spPr/>
    </dgm:pt>
    <dgm:pt modelId="{64859DC9-A08E-9D4E-9715-A3563BE05634}" type="pres">
      <dgm:prSet presAssocID="{1DFD7BD0-CA19-3946-801C-8411A5359DA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ADFC788-309C-B248-AAC0-D17156389556}" type="pres">
      <dgm:prSet presAssocID="{1DFD7BD0-CA19-3946-801C-8411A5359DA2}" presName="descendantText" presStyleLbl="alignAcc1" presStyleIdx="0" presStyleCnt="3">
        <dgm:presLayoutVars>
          <dgm:bulletEnabled val="1"/>
        </dgm:presLayoutVars>
      </dgm:prSet>
      <dgm:spPr/>
    </dgm:pt>
    <dgm:pt modelId="{C179DC3A-DD42-2F44-A664-A1FF9FDFDA25}" type="pres">
      <dgm:prSet presAssocID="{8D9ED887-A2B1-D54D-867D-DE75BDEA5B49}" presName="sp" presStyleCnt="0"/>
      <dgm:spPr/>
    </dgm:pt>
    <dgm:pt modelId="{D241F482-5001-E346-B913-C3E7A0128E6A}" type="pres">
      <dgm:prSet presAssocID="{D94F5E7E-1D92-5648-A1BF-824993E5A1EB}" presName="composite" presStyleCnt="0"/>
      <dgm:spPr/>
    </dgm:pt>
    <dgm:pt modelId="{3A31B219-0624-6B4A-9F6A-F2F7D4A9C5C5}" type="pres">
      <dgm:prSet presAssocID="{D94F5E7E-1D92-5648-A1BF-824993E5A1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51CB5FC-412B-0C40-A939-C11668DA22C8}" type="pres">
      <dgm:prSet presAssocID="{D94F5E7E-1D92-5648-A1BF-824993E5A1EB}" presName="descendantText" presStyleLbl="alignAcc1" presStyleIdx="1" presStyleCnt="3">
        <dgm:presLayoutVars>
          <dgm:bulletEnabled val="1"/>
        </dgm:presLayoutVars>
      </dgm:prSet>
      <dgm:spPr/>
    </dgm:pt>
    <dgm:pt modelId="{47C305C4-08E1-6A48-AFCA-1355CE833E1B}" type="pres">
      <dgm:prSet presAssocID="{47DA2210-55F8-D842-8B92-219201884A16}" presName="sp" presStyleCnt="0"/>
      <dgm:spPr/>
    </dgm:pt>
    <dgm:pt modelId="{97D2F2B3-331A-4945-A265-42F2921563F1}" type="pres">
      <dgm:prSet presAssocID="{D213506C-1847-ED40-8902-FF7F5E57E5C4}" presName="composite" presStyleCnt="0"/>
      <dgm:spPr/>
    </dgm:pt>
    <dgm:pt modelId="{CF70D0C5-29BE-AB48-9E8E-1B97F258901C}" type="pres">
      <dgm:prSet presAssocID="{D213506C-1847-ED40-8902-FF7F5E57E5C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570E07-25EE-1848-87E0-B8DE2C369D7D}" type="pres">
      <dgm:prSet presAssocID="{D213506C-1847-ED40-8902-FF7F5E57E5C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F2A1112-F31D-4446-B705-D63373CA6AF2}" type="presOf" srcId="{425A8A13-51E2-EF41-B55C-D3316FEA60CC}" destId="{251CB5FC-412B-0C40-A939-C11668DA22C8}" srcOrd="0" destOrd="0" presId="urn:microsoft.com/office/officeart/2005/8/layout/chevron2"/>
    <dgm:cxn modelId="{D6FF4642-EFFA-B54E-A47E-AC52F16DA167}" srcId="{D94F5E7E-1D92-5648-A1BF-824993E5A1EB}" destId="{425A8A13-51E2-EF41-B55C-D3316FEA60CC}" srcOrd="0" destOrd="0" parTransId="{1BC5ACD2-8A14-8D45-9A55-EE3E6CA84122}" sibTransId="{EE9C94CA-552D-B04E-89FD-228E8037A617}"/>
    <dgm:cxn modelId="{E1BD0454-D1EB-7544-A1AE-65699BD759E3}" srcId="{D213506C-1847-ED40-8902-FF7F5E57E5C4}" destId="{6C8930B2-6C67-2540-A516-F0212D18A3B4}" srcOrd="0" destOrd="0" parTransId="{B41E4186-1F4F-1442-8FA0-84C1248EF43C}" sibTransId="{211E50CC-2B36-2A46-B7D8-DD36E02D2C1C}"/>
    <dgm:cxn modelId="{1384365C-224E-5B4D-815D-F8617B5A3EC2}" type="presOf" srcId="{9A123DB5-1DD6-C342-95FD-08706D17231F}" destId="{EADFC788-309C-B248-AAC0-D17156389556}" srcOrd="0" destOrd="0" presId="urn:microsoft.com/office/officeart/2005/8/layout/chevron2"/>
    <dgm:cxn modelId="{0F23D570-632E-9C40-A90C-814065E2E5F9}" srcId="{6A3231B5-A016-CE4B-A3AC-6628DCD883C5}" destId="{D94F5E7E-1D92-5648-A1BF-824993E5A1EB}" srcOrd="1" destOrd="0" parTransId="{9DF97491-147A-5147-904D-47EBE94FC708}" sibTransId="{47DA2210-55F8-D842-8B92-219201884A16}"/>
    <dgm:cxn modelId="{5F0DA27A-3E42-6A40-A4B1-2DBA56DBB541}" srcId="{1DFD7BD0-CA19-3946-801C-8411A5359DA2}" destId="{9A123DB5-1DD6-C342-95FD-08706D17231F}" srcOrd="0" destOrd="0" parTransId="{8F62D8FC-EE33-204B-9AFA-6469692DBA79}" sibTransId="{444A533A-F100-B94A-BB7F-F2DFCB6CB684}"/>
    <dgm:cxn modelId="{9B1D047D-EAD3-DB41-80FA-30D6E36A60FB}" srcId="{6A3231B5-A016-CE4B-A3AC-6628DCD883C5}" destId="{D213506C-1847-ED40-8902-FF7F5E57E5C4}" srcOrd="2" destOrd="0" parTransId="{402F9275-A72C-A345-A5A2-82A71175B7F2}" sibTransId="{597F9032-EAE2-CE43-943B-0EA8EFB24AA3}"/>
    <dgm:cxn modelId="{761C638C-898B-8F40-9BC2-F1B5535D407F}" type="presOf" srcId="{6C8930B2-6C67-2540-A516-F0212D18A3B4}" destId="{3A570E07-25EE-1848-87E0-B8DE2C369D7D}" srcOrd="0" destOrd="0" presId="urn:microsoft.com/office/officeart/2005/8/layout/chevron2"/>
    <dgm:cxn modelId="{8F078498-C31C-694C-B512-D113A8B047AC}" type="presOf" srcId="{D213506C-1847-ED40-8902-FF7F5E57E5C4}" destId="{CF70D0C5-29BE-AB48-9E8E-1B97F258901C}" srcOrd="0" destOrd="0" presId="urn:microsoft.com/office/officeart/2005/8/layout/chevron2"/>
    <dgm:cxn modelId="{2FBF259E-3396-194B-8772-797758EFAA68}" type="presOf" srcId="{1DFD7BD0-CA19-3946-801C-8411A5359DA2}" destId="{64859DC9-A08E-9D4E-9715-A3563BE05634}" srcOrd="0" destOrd="0" presId="urn:microsoft.com/office/officeart/2005/8/layout/chevron2"/>
    <dgm:cxn modelId="{AEB81ACA-FE5B-9C46-9387-A42DD4F4ED28}" type="presOf" srcId="{6A3231B5-A016-CE4B-A3AC-6628DCD883C5}" destId="{9013938D-B8F4-7746-B362-1959DFCE8857}" srcOrd="0" destOrd="0" presId="urn:microsoft.com/office/officeart/2005/8/layout/chevron2"/>
    <dgm:cxn modelId="{494099CB-8951-334E-826A-A0D03BE37167}" srcId="{6A3231B5-A016-CE4B-A3AC-6628DCD883C5}" destId="{1DFD7BD0-CA19-3946-801C-8411A5359DA2}" srcOrd="0" destOrd="0" parTransId="{4DA2910D-611C-144E-8148-953BBC35AAC3}" sibTransId="{8D9ED887-A2B1-D54D-867D-DE75BDEA5B49}"/>
    <dgm:cxn modelId="{F35323DD-8AD3-EB40-B77B-8E4975578438}" type="presOf" srcId="{D94F5E7E-1D92-5648-A1BF-824993E5A1EB}" destId="{3A31B219-0624-6B4A-9F6A-F2F7D4A9C5C5}" srcOrd="0" destOrd="0" presId="urn:microsoft.com/office/officeart/2005/8/layout/chevron2"/>
    <dgm:cxn modelId="{6D90F4F4-DF33-AF44-943B-BB7156DCD56E}" type="presParOf" srcId="{9013938D-B8F4-7746-B362-1959DFCE8857}" destId="{DA52D83E-F216-4A41-97F5-DF063A2555AB}" srcOrd="0" destOrd="0" presId="urn:microsoft.com/office/officeart/2005/8/layout/chevron2"/>
    <dgm:cxn modelId="{9FDFC993-0EC6-644A-BF84-1E26210A3204}" type="presParOf" srcId="{DA52D83E-F216-4A41-97F5-DF063A2555AB}" destId="{64859DC9-A08E-9D4E-9715-A3563BE05634}" srcOrd="0" destOrd="0" presId="urn:microsoft.com/office/officeart/2005/8/layout/chevron2"/>
    <dgm:cxn modelId="{FB4A7BF9-4CAA-F54C-82E5-6BE4C34184B2}" type="presParOf" srcId="{DA52D83E-F216-4A41-97F5-DF063A2555AB}" destId="{EADFC788-309C-B248-AAC0-D17156389556}" srcOrd="1" destOrd="0" presId="urn:microsoft.com/office/officeart/2005/8/layout/chevron2"/>
    <dgm:cxn modelId="{10E0E1CF-BB83-544C-B868-82E7CB70811A}" type="presParOf" srcId="{9013938D-B8F4-7746-B362-1959DFCE8857}" destId="{C179DC3A-DD42-2F44-A664-A1FF9FDFDA25}" srcOrd="1" destOrd="0" presId="urn:microsoft.com/office/officeart/2005/8/layout/chevron2"/>
    <dgm:cxn modelId="{73CA0D4F-46F6-BF4B-99D3-0726A92B8801}" type="presParOf" srcId="{9013938D-B8F4-7746-B362-1959DFCE8857}" destId="{D241F482-5001-E346-B913-C3E7A0128E6A}" srcOrd="2" destOrd="0" presId="urn:microsoft.com/office/officeart/2005/8/layout/chevron2"/>
    <dgm:cxn modelId="{39381509-5B9B-EE45-9830-13A8D100EC6C}" type="presParOf" srcId="{D241F482-5001-E346-B913-C3E7A0128E6A}" destId="{3A31B219-0624-6B4A-9F6A-F2F7D4A9C5C5}" srcOrd="0" destOrd="0" presId="urn:microsoft.com/office/officeart/2005/8/layout/chevron2"/>
    <dgm:cxn modelId="{B8132078-9DB8-2D4C-B5EA-D20DD991F0C2}" type="presParOf" srcId="{D241F482-5001-E346-B913-C3E7A0128E6A}" destId="{251CB5FC-412B-0C40-A939-C11668DA22C8}" srcOrd="1" destOrd="0" presId="urn:microsoft.com/office/officeart/2005/8/layout/chevron2"/>
    <dgm:cxn modelId="{713F4C3D-6DA0-A74A-9DA7-349DD64888FD}" type="presParOf" srcId="{9013938D-B8F4-7746-B362-1959DFCE8857}" destId="{47C305C4-08E1-6A48-AFCA-1355CE833E1B}" srcOrd="3" destOrd="0" presId="urn:microsoft.com/office/officeart/2005/8/layout/chevron2"/>
    <dgm:cxn modelId="{48539338-0DD1-7347-B347-1A5FCA2740D6}" type="presParOf" srcId="{9013938D-B8F4-7746-B362-1959DFCE8857}" destId="{97D2F2B3-331A-4945-A265-42F2921563F1}" srcOrd="4" destOrd="0" presId="urn:microsoft.com/office/officeart/2005/8/layout/chevron2"/>
    <dgm:cxn modelId="{1C476B17-6004-9143-BBDB-C0552394BC5B}" type="presParOf" srcId="{97D2F2B3-331A-4945-A265-42F2921563F1}" destId="{CF70D0C5-29BE-AB48-9E8E-1B97F258901C}" srcOrd="0" destOrd="0" presId="urn:microsoft.com/office/officeart/2005/8/layout/chevron2"/>
    <dgm:cxn modelId="{9A83C697-DD95-D247-AECD-A3290E50B1C1}" type="presParOf" srcId="{97D2F2B3-331A-4945-A265-42F2921563F1}" destId="{3A570E07-25EE-1848-87E0-B8DE2C369D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15FE35-DFC4-B246-B488-48012CF37BE6}" type="doc">
      <dgm:prSet loTypeId="urn:microsoft.com/office/officeart/2005/8/layout/vList2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BB54F7A-36DD-9E4B-AE9D-38F13393368C}">
      <dgm:prSet phldrT="[Text]"/>
      <dgm:spPr/>
      <dgm:t>
        <a:bodyPr/>
        <a:lstStyle/>
        <a:p>
          <a:r>
            <a:rPr lang="en-US" dirty="0" err="1"/>
            <a:t>Classpath</a:t>
          </a:r>
          <a:r>
            <a:rPr lang="en-US" dirty="0"/>
            <a:t> size</a:t>
          </a:r>
        </a:p>
      </dgm:t>
    </dgm:pt>
    <dgm:pt modelId="{C414E974-AAFD-8C4C-8509-5AEA88442A15}" type="parTrans" cxnId="{3A878ED1-3AD1-D04B-829A-F053FD049A2C}">
      <dgm:prSet/>
      <dgm:spPr/>
      <dgm:t>
        <a:bodyPr/>
        <a:lstStyle/>
        <a:p>
          <a:endParaRPr lang="en-US"/>
        </a:p>
      </dgm:t>
    </dgm:pt>
    <dgm:pt modelId="{01DCDFCB-5993-AA44-BE64-A9EBA591E513}" type="sibTrans" cxnId="{3A878ED1-3AD1-D04B-829A-F053FD049A2C}">
      <dgm:prSet/>
      <dgm:spPr/>
      <dgm:t>
        <a:bodyPr/>
        <a:lstStyle/>
        <a:p>
          <a:endParaRPr lang="en-US"/>
        </a:p>
      </dgm:t>
    </dgm:pt>
    <dgm:pt modelId="{D681DDC9-834C-7B48-93EB-DC7BF5F53550}">
      <dgm:prSet phldrT="[Text]"/>
      <dgm:spPr/>
      <dgm:t>
        <a:bodyPr/>
        <a:lstStyle/>
        <a:p>
          <a:r>
            <a:rPr lang="en-US" b="1" dirty="0"/>
            <a:t>Median</a:t>
          </a:r>
          <a:r>
            <a:rPr lang="en-US" dirty="0"/>
            <a:t> relative difference: </a:t>
          </a:r>
          <a:r>
            <a:rPr lang="en-US" b="1" dirty="0"/>
            <a:t>0</a:t>
          </a:r>
          <a:r>
            <a:rPr lang="en-US" dirty="0"/>
            <a:t>% – </a:t>
          </a:r>
          <a:r>
            <a:rPr lang="en-US" b="1" dirty="0"/>
            <a:t>23</a:t>
          </a:r>
          <a:r>
            <a:rPr lang="en-US" dirty="0"/>
            <a:t>%</a:t>
          </a:r>
        </a:p>
      </dgm:t>
    </dgm:pt>
    <dgm:pt modelId="{C96EB56F-E047-E74E-866D-DC03D8D00802}" type="parTrans" cxnId="{211A7D2E-02E4-EB48-8244-8236887BA891}">
      <dgm:prSet/>
      <dgm:spPr/>
      <dgm:t>
        <a:bodyPr/>
        <a:lstStyle/>
        <a:p>
          <a:endParaRPr lang="en-US"/>
        </a:p>
      </dgm:t>
    </dgm:pt>
    <dgm:pt modelId="{BDFDAD48-69D1-E14E-9AB9-1EFC893D4866}" type="sibTrans" cxnId="{211A7D2E-02E4-EB48-8244-8236887BA891}">
      <dgm:prSet/>
      <dgm:spPr/>
      <dgm:t>
        <a:bodyPr/>
        <a:lstStyle/>
        <a:p>
          <a:endParaRPr lang="en-US"/>
        </a:p>
      </dgm:t>
    </dgm:pt>
    <dgm:pt modelId="{8CB07713-E0DF-AE4D-9774-0AB4F04E759B}">
      <dgm:prSet phldrT="[Text]"/>
      <dgm:spPr/>
      <dgm:t>
        <a:bodyPr/>
        <a:lstStyle/>
        <a:p>
          <a:r>
            <a:rPr lang="en-US" dirty="0"/>
            <a:t>Resolution time</a:t>
          </a:r>
        </a:p>
      </dgm:t>
    </dgm:pt>
    <dgm:pt modelId="{D9C10DA7-AE27-524B-8D78-443FCD9C79AF}" type="parTrans" cxnId="{B7AF52F0-49C0-9B4E-AA29-104735590F73}">
      <dgm:prSet/>
      <dgm:spPr/>
      <dgm:t>
        <a:bodyPr/>
        <a:lstStyle/>
        <a:p>
          <a:endParaRPr lang="en-US"/>
        </a:p>
      </dgm:t>
    </dgm:pt>
    <dgm:pt modelId="{4DD625B6-460B-664E-AFAF-E5A4EE6636E3}" type="sibTrans" cxnId="{B7AF52F0-49C0-9B4E-AA29-104735590F73}">
      <dgm:prSet/>
      <dgm:spPr/>
      <dgm:t>
        <a:bodyPr/>
        <a:lstStyle/>
        <a:p>
          <a:endParaRPr lang="en-US"/>
        </a:p>
      </dgm:t>
    </dgm:pt>
    <dgm:pt modelId="{D13947F0-7E2E-9F42-A7B3-66F8A27BDCB3}">
      <dgm:prSet phldrT="[Text]"/>
      <dgm:spPr/>
      <dgm:t>
        <a:bodyPr/>
        <a:lstStyle/>
        <a:p>
          <a:r>
            <a:rPr lang="en-US" b="1" dirty="0"/>
            <a:t>Median </a:t>
          </a:r>
          <a:r>
            <a:rPr lang="en-US" dirty="0"/>
            <a:t>relative difference: </a:t>
          </a:r>
          <a:r>
            <a:rPr lang="en-US" b="1" dirty="0"/>
            <a:t>±13%</a:t>
          </a:r>
        </a:p>
      </dgm:t>
    </dgm:pt>
    <dgm:pt modelId="{8350E65D-D3EA-7941-B270-91954B4C8B4B}" type="parTrans" cxnId="{757A4861-FC73-4140-BC3B-AC7FD7BE4690}">
      <dgm:prSet/>
      <dgm:spPr/>
      <dgm:t>
        <a:bodyPr/>
        <a:lstStyle/>
        <a:p>
          <a:endParaRPr lang="en-US"/>
        </a:p>
      </dgm:t>
    </dgm:pt>
    <dgm:pt modelId="{14F987B0-8B10-DB4D-91BB-5F6D5153FA35}" type="sibTrans" cxnId="{757A4861-FC73-4140-BC3B-AC7FD7BE4690}">
      <dgm:prSet/>
      <dgm:spPr/>
      <dgm:t>
        <a:bodyPr/>
        <a:lstStyle/>
        <a:p>
          <a:endParaRPr lang="en-US"/>
        </a:p>
      </dgm:t>
    </dgm:pt>
    <dgm:pt modelId="{03DA4148-7356-F246-AEB2-2C72EA964D51}">
      <dgm:prSet phldrT="[Text]"/>
      <dgm:spPr/>
      <dgm:t>
        <a:bodyPr/>
        <a:lstStyle/>
        <a:p>
          <a:endParaRPr lang="en-US" dirty="0"/>
        </a:p>
      </dgm:t>
    </dgm:pt>
    <dgm:pt modelId="{89DD08B9-5644-164A-82E2-EA23A4D7AE82}" type="parTrans" cxnId="{8E6FA395-6042-0D4A-BFA7-1AB721B86150}">
      <dgm:prSet/>
      <dgm:spPr/>
      <dgm:t>
        <a:bodyPr/>
        <a:lstStyle/>
        <a:p>
          <a:endParaRPr lang="en-US"/>
        </a:p>
      </dgm:t>
    </dgm:pt>
    <dgm:pt modelId="{B2AF956D-26C3-5E4A-99D3-A1559E334644}" type="sibTrans" cxnId="{8E6FA395-6042-0D4A-BFA7-1AB721B86150}">
      <dgm:prSet/>
      <dgm:spPr/>
      <dgm:t>
        <a:bodyPr/>
        <a:lstStyle/>
        <a:p>
          <a:endParaRPr lang="en-US"/>
        </a:p>
      </dgm:t>
    </dgm:pt>
    <dgm:pt modelId="{115267CA-6628-864A-B13B-E3FF277E9ACB}" type="pres">
      <dgm:prSet presAssocID="{5215FE35-DFC4-B246-B488-48012CF37BE6}" presName="linear" presStyleCnt="0">
        <dgm:presLayoutVars>
          <dgm:animLvl val="lvl"/>
          <dgm:resizeHandles val="exact"/>
        </dgm:presLayoutVars>
      </dgm:prSet>
      <dgm:spPr/>
    </dgm:pt>
    <dgm:pt modelId="{CF44ECBF-8A1C-8740-9C10-AE1EAD60308F}" type="pres">
      <dgm:prSet presAssocID="{EBB54F7A-36DD-9E4B-AE9D-38F1339336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65223B-A1C7-7B43-979C-CAB43C91267E}" type="pres">
      <dgm:prSet presAssocID="{EBB54F7A-36DD-9E4B-AE9D-38F13393368C}" presName="childText" presStyleLbl="revTx" presStyleIdx="0" presStyleCnt="2">
        <dgm:presLayoutVars>
          <dgm:bulletEnabled val="1"/>
        </dgm:presLayoutVars>
      </dgm:prSet>
      <dgm:spPr/>
    </dgm:pt>
    <dgm:pt modelId="{75268DD7-9EF9-7544-9D34-805418AF78DA}" type="pres">
      <dgm:prSet presAssocID="{8CB07713-E0DF-AE4D-9774-0AB4F04E75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C2BE7F-3BAC-874A-BB06-48E48B09611F}" type="pres">
      <dgm:prSet presAssocID="{8CB07713-E0DF-AE4D-9774-0AB4F04E759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5951224-5CCD-5245-88D6-73225BD42008}" type="presOf" srcId="{8CB07713-E0DF-AE4D-9774-0AB4F04E759B}" destId="{75268DD7-9EF9-7544-9D34-805418AF78DA}" srcOrd="0" destOrd="0" presId="urn:microsoft.com/office/officeart/2005/8/layout/vList2"/>
    <dgm:cxn modelId="{211A7D2E-02E4-EB48-8244-8236887BA891}" srcId="{EBB54F7A-36DD-9E4B-AE9D-38F13393368C}" destId="{D681DDC9-834C-7B48-93EB-DC7BF5F53550}" srcOrd="0" destOrd="0" parTransId="{C96EB56F-E047-E74E-866D-DC03D8D00802}" sibTransId="{BDFDAD48-69D1-E14E-9AB9-1EFC893D4866}"/>
    <dgm:cxn modelId="{8D13A13F-9F3A-EE4F-932B-43DD63291550}" type="presOf" srcId="{EBB54F7A-36DD-9E4B-AE9D-38F13393368C}" destId="{CF44ECBF-8A1C-8740-9C10-AE1EAD60308F}" srcOrd="0" destOrd="0" presId="urn:microsoft.com/office/officeart/2005/8/layout/vList2"/>
    <dgm:cxn modelId="{68EE7D5C-0826-004E-B267-AD6641D3C2B0}" type="presOf" srcId="{D13947F0-7E2E-9F42-A7B3-66F8A27BDCB3}" destId="{26C2BE7F-3BAC-874A-BB06-48E48B09611F}" srcOrd="0" destOrd="0" presId="urn:microsoft.com/office/officeart/2005/8/layout/vList2"/>
    <dgm:cxn modelId="{757A4861-FC73-4140-BC3B-AC7FD7BE4690}" srcId="{8CB07713-E0DF-AE4D-9774-0AB4F04E759B}" destId="{D13947F0-7E2E-9F42-A7B3-66F8A27BDCB3}" srcOrd="0" destOrd="0" parTransId="{8350E65D-D3EA-7941-B270-91954B4C8B4B}" sibTransId="{14F987B0-8B10-DB4D-91BB-5F6D5153FA35}"/>
    <dgm:cxn modelId="{A373BB6B-D100-8F4D-813D-606330DF3B6B}" type="presOf" srcId="{5215FE35-DFC4-B246-B488-48012CF37BE6}" destId="{115267CA-6628-864A-B13B-E3FF277E9ACB}" srcOrd="0" destOrd="0" presId="urn:microsoft.com/office/officeart/2005/8/layout/vList2"/>
    <dgm:cxn modelId="{C5F87483-9E6C-FB45-978D-6277A407AFB9}" type="presOf" srcId="{03DA4148-7356-F246-AEB2-2C72EA964D51}" destId="{9665223B-A1C7-7B43-979C-CAB43C91267E}" srcOrd="0" destOrd="1" presId="urn:microsoft.com/office/officeart/2005/8/layout/vList2"/>
    <dgm:cxn modelId="{8E6FA395-6042-0D4A-BFA7-1AB721B86150}" srcId="{EBB54F7A-36DD-9E4B-AE9D-38F13393368C}" destId="{03DA4148-7356-F246-AEB2-2C72EA964D51}" srcOrd="1" destOrd="0" parTransId="{89DD08B9-5644-164A-82E2-EA23A4D7AE82}" sibTransId="{B2AF956D-26C3-5E4A-99D3-A1559E334644}"/>
    <dgm:cxn modelId="{CC369DBA-F7A8-9E43-8A5F-0FE0E445EE7E}" type="presOf" srcId="{D681DDC9-834C-7B48-93EB-DC7BF5F53550}" destId="{9665223B-A1C7-7B43-979C-CAB43C91267E}" srcOrd="0" destOrd="0" presId="urn:microsoft.com/office/officeart/2005/8/layout/vList2"/>
    <dgm:cxn modelId="{3A878ED1-3AD1-D04B-829A-F053FD049A2C}" srcId="{5215FE35-DFC4-B246-B488-48012CF37BE6}" destId="{EBB54F7A-36DD-9E4B-AE9D-38F13393368C}" srcOrd="0" destOrd="0" parTransId="{C414E974-AAFD-8C4C-8509-5AEA88442A15}" sibTransId="{01DCDFCB-5993-AA44-BE64-A9EBA591E513}"/>
    <dgm:cxn modelId="{B7AF52F0-49C0-9B4E-AA29-104735590F73}" srcId="{5215FE35-DFC4-B246-B488-48012CF37BE6}" destId="{8CB07713-E0DF-AE4D-9774-0AB4F04E759B}" srcOrd="1" destOrd="0" parTransId="{D9C10DA7-AE27-524B-8D78-443FCD9C79AF}" sibTransId="{4DD625B6-460B-664E-AFAF-E5A4EE6636E3}"/>
    <dgm:cxn modelId="{E452FC3D-8D6C-7A48-B00B-E9D29244F969}" type="presParOf" srcId="{115267CA-6628-864A-B13B-E3FF277E9ACB}" destId="{CF44ECBF-8A1C-8740-9C10-AE1EAD60308F}" srcOrd="0" destOrd="0" presId="urn:microsoft.com/office/officeart/2005/8/layout/vList2"/>
    <dgm:cxn modelId="{3D53057C-0DF4-0D4E-81D5-F239D031F0E4}" type="presParOf" srcId="{115267CA-6628-864A-B13B-E3FF277E9ACB}" destId="{9665223B-A1C7-7B43-979C-CAB43C91267E}" srcOrd="1" destOrd="0" presId="urn:microsoft.com/office/officeart/2005/8/layout/vList2"/>
    <dgm:cxn modelId="{D57D12D1-89D8-DF4D-AC39-765AB3DA59A7}" type="presParOf" srcId="{115267CA-6628-864A-B13B-E3FF277E9ACB}" destId="{75268DD7-9EF9-7544-9D34-805418AF78DA}" srcOrd="2" destOrd="0" presId="urn:microsoft.com/office/officeart/2005/8/layout/vList2"/>
    <dgm:cxn modelId="{F6317F82-AA98-6840-81D6-F0227D2052CF}" type="presParOf" srcId="{115267CA-6628-864A-B13B-E3FF277E9ACB}" destId="{26C2BE7F-3BAC-874A-BB06-48E48B09611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E5E37-0D70-B842-BB93-9F079AAD93B1}" type="doc">
      <dgm:prSet loTypeId="urn:microsoft.com/office/officeart/2008/layout/VerticalCurvedLis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3123548-79A5-9344-AA36-C93742466A23}">
      <dgm:prSet phldrT="[Text]"/>
      <dgm:spPr/>
      <dgm:t>
        <a:bodyPr/>
        <a:lstStyle/>
        <a:p>
          <a:r>
            <a:rPr lang="en-US" b="1" dirty="0"/>
            <a:t>11</a:t>
          </a:r>
          <a:r>
            <a:rPr lang="en-US" dirty="0"/>
            <a:t> </a:t>
          </a:r>
          <a:r>
            <a:rPr lang="en-US" dirty="0" err="1"/>
            <a:t>OSGi</a:t>
          </a:r>
          <a:r>
            <a:rPr lang="en-US" dirty="0"/>
            <a:t> </a:t>
          </a:r>
          <a:r>
            <a:rPr lang="en-US" b="1" dirty="0"/>
            <a:t>best practices</a:t>
          </a:r>
        </a:p>
      </dgm:t>
    </dgm:pt>
    <dgm:pt modelId="{EC9EAD15-1F6E-AE4B-8DDC-062CF55C4DF0}" type="parTrans" cxnId="{E986E80E-E6D6-6F46-B29C-C2F1BFA1BB79}">
      <dgm:prSet/>
      <dgm:spPr/>
      <dgm:t>
        <a:bodyPr/>
        <a:lstStyle/>
        <a:p>
          <a:endParaRPr lang="en-US"/>
        </a:p>
      </dgm:t>
    </dgm:pt>
    <dgm:pt modelId="{74E56B7E-3FC0-B94A-A551-039662546B07}" type="sibTrans" cxnId="{E986E80E-E6D6-6F46-B29C-C2F1BFA1BB79}">
      <dgm:prSet/>
      <dgm:spPr/>
      <dgm:t>
        <a:bodyPr/>
        <a:lstStyle/>
        <a:p>
          <a:endParaRPr lang="en-US"/>
        </a:p>
      </dgm:t>
    </dgm:pt>
    <dgm:pt modelId="{43A769C2-100D-604F-8202-818A3036C7E9}">
      <dgm:prSet phldrT="[Text]"/>
      <dgm:spPr/>
      <dgm:t>
        <a:bodyPr/>
        <a:lstStyle/>
        <a:p>
          <a:r>
            <a:rPr lang="en-US" dirty="0"/>
            <a:t>Best practices are </a:t>
          </a:r>
          <a:r>
            <a:rPr lang="en-US" b="1" dirty="0"/>
            <a:t>not widely followed</a:t>
          </a:r>
        </a:p>
      </dgm:t>
    </dgm:pt>
    <dgm:pt modelId="{37D96E74-BE36-5645-A332-F4083255401D}" type="parTrans" cxnId="{176F889C-9094-174E-A222-FD113A1A2DDC}">
      <dgm:prSet/>
      <dgm:spPr/>
      <dgm:t>
        <a:bodyPr/>
        <a:lstStyle/>
        <a:p>
          <a:endParaRPr lang="en-US"/>
        </a:p>
      </dgm:t>
    </dgm:pt>
    <dgm:pt modelId="{EC48EC8C-CE98-0043-916E-E7C3768CD119}" type="sibTrans" cxnId="{176F889C-9094-174E-A222-FD113A1A2DDC}">
      <dgm:prSet/>
      <dgm:spPr/>
      <dgm:t>
        <a:bodyPr/>
        <a:lstStyle/>
        <a:p>
          <a:endParaRPr lang="en-US"/>
        </a:p>
      </dgm:t>
    </dgm:pt>
    <dgm:pt modelId="{870A5DA9-ECEF-3445-BDFA-68F6CF263E36}">
      <dgm:prSet phldrT="[Text]"/>
      <dgm:spPr/>
      <dgm:t>
        <a:bodyPr/>
        <a:lstStyle/>
        <a:p>
          <a:r>
            <a:rPr lang="en-US" dirty="0"/>
            <a:t>Best practices </a:t>
          </a:r>
          <a:r>
            <a:rPr lang="en-US" b="1" dirty="0"/>
            <a:t>impact</a:t>
          </a:r>
          <a:r>
            <a:rPr lang="en-US" dirty="0"/>
            <a:t> on </a:t>
          </a:r>
          <a:r>
            <a:rPr lang="en-US" b="1" dirty="0" err="1"/>
            <a:t>classpath</a:t>
          </a:r>
          <a:r>
            <a:rPr lang="en-US" b="1" dirty="0"/>
            <a:t> size </a:t>
          </a:r>
          <a:r>
            <a:rPr lang="en-US" dirty="0"/>
            <a:t>(0-23%) and </a:t>
          </a:r>
          <a:r>
            <a:rPr lang="en-US" b="1" dirty="0"/>
            <a:t>performance</a:t>
          </a:r>
          <a:r>
            <a:rPr lang="en-US" dirty="0"/>
            <a:t> (</a:t>
          </a:r>
          <a:r>
            <a:rPr lang="en-US" b="0" i="0" dirty="0"/>
            <a:t>±13%)</a:t>
          </a:r>
        </a:p>
      </dgm:t>
    </dgm:pt>
    <dgm:pt modelId="{0A134455-031B-C544-ADDD-008B689656FC}" type="parTrans" cxnId="{CB67D475-0585-0C40-9E45-2FB621E6C604}">
      <dgm:prSet/>
      <dgm:spPr/>
      <dgm:t>
        <a:bodyPr/>
        <a:lstStyle/>
        <a:p>
          <a:endParaRPr lang="en-US"/>
        </a:p>
      </dgm:t>
    </dgm:pt>
    <dgm:pt modelId="{54139C27-CC80-E64D-B2F6-F49F372F9052}" type="sibTrans" cxnId="{CB67D475-0585-0C40-9E45-2FB621E6C604}">
      <dgm:prSet/>
      <dgm:spPr/>
      <dgm:t>
        <a:bodyPr/>
        <a:lstStyle/>
        <a:p>
          <a:endParaRPr lang="en-US"/>
        </a:p>
      </dgm:t>
    </dgm:pt>
    <dgm:pt modelId="{E709669E-58B9-DE4D-9287-A80E87C9978A}" type="pres">
      <dgm:prSet presAssocID="{5DFE5E37-0D70-B842-BB93-9F079AAD93B1}" presName="Name0" presStyleCnt="0">
        <dgm:presLayoutVars>
          <dgm:chMax val="7"/>
          <dgm:chPref val="7"/>
          <dgm:dir/>
        </dgm:presLayoutVars>
      </dgm:prSet>
      <dgm:spPr/>
    </dgm:pt>
    <dgm:pt modelId="{EE5DCEED-3396-0948-9F8C-5CFA07EA68B6}" type="pres">
      <dgm:prSet presAssocID="{5DFE5E37-0D70-B842-BB93-9F079AAD93B1}" presName="Name1" presStyleCnt="0"/>
      <dgm:spPr/>
    </dgm:pt>
    <dgm:pt modelId="{D845DD80-5688-3E43-8868-79838CA14CFC}" type="pres">
      <dgm:prSet presAssocID="{5DFE5E37-0D70-B842-BB93-9F079AAD93B1}" presName="cycle" presStyleCnt="0"/>
      <dgm:spPr/>
    </dgm:pt>
    <dgm:pt modelId="{ACBB4929-988F-2248-B6F8-766048EDC06E}" type="pres">
      <dgm:prSet presAssocID="{5DFE5E37-0D70-B842-BB93-9F079AAD93B1}" presName="srcNode" presStyleLbl="node1" presStyleIdx="0" presStyleCnt="3"/>
      <dgm:spPr/>
    </dgm:pt>
    <dgm:pt modelId="{E7EEAB44-EC69-5F4F-AB39-DE41300CE728}" type="pres">
      <dgm:prSet presAssocID="{5DFE5E37-0D70-B842-BB93-9F079AAD93B1}" presName="conn" presStyleLbl="parChTrans1D2" presStyleIdx="0" presStyleCnt="1"/>
      <dgm:spPr/>
    </dgm:pt>
    <dgm:pt modelId="{D5E6C8B2-4C28-ED4E-BC19-759408F8341A}" type="pres">
      <dgm:prSet presAssocID="{5DFE5E37-0D70-B842-BB93-9F079AAD93B1}" presName="extraNode" presStyleLbl="node1" presStyleIdx="0" presStyleCnt="3"/>
      <dgm:spPr/>
    </dgm:pt>
    <dgm:pt modelId="{0C7940B1-F71D-9A40-B0A1-E01D33B0E227}" type="pres">
      <dgm:prSet presAssocID="{5DFE5E37-0D70-B842-BB93-9F079AAD93B1}" presName="dstNode" presStyleLbl="node1" presStyleIdx="0" presStyleCnt="3"/>
      <dgm:spPr/>
    </dgm:pt>
    <dgm:pt modelId="{9337176A-28AF-1A4C-9806-5D3598132583}" type="pres">
      <dgm:prSet presAssocID="{83123548-79A5-9344-AA36-C93742466A23}" presName="text_1" presStyleLbl="node1" presStyleIdx="0" presStyleCnt="3">
        <dgm:presLayoutVars>
          <dgm:bulletEnabled val="1"/>
        </dgm:presLayoutVars>
      </dgm:prSet>
      <dgm:spPr/>
    </dgm:pt>
    <dgm:pt modelId="{1268FF10-78F5-6B47-9AF1-EDEF501EC616}" type="pres">
      <dgm:prSet presAssocID="{83123548-79A5-9344-AA36-C93742466A23}" presName="accent_1" presStyleCnt="0"/>
      <dgm:spPr/>
    </dgm:pt>
    <dgm:pt modelId="{6D3C5914-EFE8-794E-B463-F05205C0DA09}" type="pres">
      <dgm:prSet presAssocID="{83123548-79A5-9344-AA36-C93742466A23}" presName="accentRepeatNode" presStyleLbl="solidFgAcc1" presStyleIdx="0" presStyleCnt="3"/>
      <dgm:spPr/>
    </dgm:pt>
    <dgm:pt modelId="{D4604F17-4D5B-E445-80B6-BD4A74CDAA66}" type="pres">
      <dgm:prSet presAssocID="{43A769C2-100D-604F-8202-818A3036C7E9}" presName="text_2" presStyleLbl="node1" presStyleIdx="1" presStyleCnt="3">
        <dgm:presLayoutVars>
          <dgm:bulletEnabled val="1"/>
        </dgm:presLayoutVars>
      </dgm:prSet>
      <dgm:spPr/>
    </dgm:pt>
    <dgm:pt modelId="{DFA7760D-87B3-AA4E-AB0D-BCED5F25EE91}" type="pres">
      <dgm:prSet presAssocID="{43A769C2-100D-604F-8202-818A3036C7E9}" presName="accent_2" presStyleCnt="0"/>
      <dgm:spPr/>
    </dgm:pt>
    <dgm:pt modelId="{2535E785-FDF9-C84A-ABA5-8D74ED090F1B}" type="pres">
      <dgm:prSet presAssocID="{43A769C2-100D-604F-8202-818A3036C7E9}" presName="accentRepeatNode" presStyleLbl="solidFgAcc1" presStyleIdx="1" presStyleCnt="3"/>
      <dgm:spPr/>
    </dgm:pt>
    <dgm:pt modelId="{F0056937-DEEF-F74F-A71C-CB00B1F57439}" type="pres">
      <dgm:prSet presAssocID="{870A5DA9-ECEF-3445-BDFA-68F6CF263E36}" presName="text_3" presStyleLbl="node1" presStyleIdx="2" presStyleCnt="3">
        <dgm:presLayoutVars>
          <dgm:bulletEnabled val="1"/>
        </dgm:presLayoutVars>
      </dgm:prSet>
      <dgm:spPr/>
    </dgm:pt>
    <dgm:pt modelId="{7C0E2E6D-F3DB-1845-BF68-34A189B336A6}" type="pres">
      <dgm:prSet presAssocID="{870A5DA9-ECEF-3445-BDFA-68F6CF263E36}" presName="accent_3" presStyleCnt="0"/>
      <dgm:spPr/>
    </dgm:pt>
    <dgm:pt modelId="{CF66919A-FC83-414E-A8D8-07C3D4B371A4}" type="pres">
      <dgm:prSet presAssocID="{870A5DA9-ECEF-3445-BDFA-68F6CF263E36}" presName="accentRepeatNode" presStyleLbl="solidFgAcc1" presStyleIdx="2" presStyleCnt="3"/>
      <dgm:spPr/>
    </dgm:pt>
  </dgm:ptLst>
  <dgm:cxnLst>
    <dgm:cxn modelId="{E986E80E-E6D6-6F46-B29C-C2F1BFA1BB79}" srcId="{5DFE5E37-0D70-B842-BB93-9F079AAD93B1}" destId="{83123548-79A5-9344-AA36-C93742466A23}" srcOrd="0" destOrd="0" parTransId="{EC9EAD15-1F6E-AE4B-8DDC-062CF55C4DF0}" sibTransId="{74E56B7E-3FC0-B94A-A551-039662546B07}"/>
    <dgm:cxn modelId="{B7734628-4419-AB4F-803A-46A8337C8572}" type="presOf" srcId="{870A5DA9-ECEF-3445-BDFA-68F6CF263E36}" destId="{F0056937-DEEF-F74F-A71C-CB00B1F57439}" srcOrd="0" destOrd="0" presId="urn:microsoft.com/office/officeart/2008/layout/VerticalCurvedList"/>
    <dgm:cxn modelId="{FECDC955-6CD6-5D44-88A5-08D34BF06ECE}" type="presOf" srcId="{43A769C2-100D-604F-8202-818A3036C7E9}" destId="{D4604F17-4D5B-E445-80B6-BD4A74CDAA66}" srcOrd="0" destOrd="0" presId="urn:microsoft.com/office/officeart/2008/layout/VerticalCurvedList"/>
    <dgm:cxn modelId="{CB67D475-0585-0C40-9E45-2FB621E6C604}" srcId="{5DFE5E37-0D70-B842-BB93-9F079AAD93B1}" destId="{870A5DA9-ECEF-3445-BDFA-68F6CF263E36}" srcOrd="2" destOrd="0" parTransId="{0A134455-031B-C544-ADDD-008B689656FC}" sibTransId="{54139C27-CC80-E64D-B2F6-F49F372F9052}"/>
    <dgm:cxn modelId="{6E354276-FC09-B24F-9237-99F0C9DE1429}" type="presOf" srcId="{74E56B7E-3FC0-B94A-A551-039662546B07}" destId="{E7EEAB44-EC69-5F4F-AB39-DE41300CE728}" srcOrd="0" destOrd="0" presId="urn:microsoft.com/office/officeart/2008/layout/VerticalCurvedList"/>
    <dgm:cxn modelId="{DCCDE676-4A11-8840-AC30-9A8B6855DD32}" type="presOf" srcId="{5DFE5E37-0D70-B842-BB93-9F079AAD93B1}" destId="{E709669E-58B9-DE4D-9287-A80E87C9978A}" srcOrd="0" destOrd="0" presId="urn:microsoft.com/office/officeart/2008/layout/VerticalCurvedList"/>
    <dgm:cxn modelId="{EA927D93-8E7E-104F-9B83-607CA23A2C30}" type="presOf" srcId="{83123548-79A5-9344-AA36-C93742466A23}" destId="{9337176A-28AF-1A4C-9806-5D3598132583}" srcOrd="0" destOrd="0" presId="urn:microsoft.com/office/officeart/2008/layout/VerticalCurvedList"/>
    <dgm:cxn modelId="{176F889C-9094-174E-A222-FD113A1A2DDC}" srcId="{5DFE5E37-0D70-B842-BB93-9F079AAD93B1}" destId="{43A769C2-100D-604F-8202-818A3036C7E9}" srcOrd="1" destOrd="0" parTransId="{37D96E74-BE36-5645-A332-F4083255401D}" sibTransId="{EC48EC8C-CE98-0043-916E-E7C3768CD119}"/>
    <dgm:cxn modelId="{7C2A67D3-774F-254D-956D-C82E555FD97C}" type="presParOf" srcId="{E709669E-58B9-DE4D-9287-A80E87C9978A}" destId="{EE5DCEED-3396-0948-9F8C-5CFA07EA68B6}" srcOrd="0" destOrd="0" presId="urn:microsoft.com/office/officeart/2008/layout/VerticalCurvedList"/>
    <dgm:cxn modelId="{429F1D56-05BB-4C4B-85E9-645B66930F34}" type="presParOf" srcId="{EE5DCEED-3396-0948-9F8C-5CFA07EA68B6}" destId="{D845DD80-5688-3E43-8868-79838CA14CFC}" srcOrd="0" destOrd="0" presId="urn:microsoft.com/office/officeart/2008/layout/VerticalCurvedList"/>
    <dgm:cxn modelId="{84487F45-E988-7648-946E-C5D0A42D21C5}" type="presParOf" srcId="{D845DD80-5688-3E43-8868-79838CA14CFC}" destId="{ACBB4929-988F-2248-B6F8-766048EDC06E}" srcOrd="0" destOrd="0" presId="urn:microsoft.com/office/officeart/2008/layout/VerticalCurvedList"/>
    <dgm:cxn modelId="{8DF0B4A1-6FAA-5A49-9C5F-2944CB69AF8D}" type="presParOf" srcId="{D845DD80-5688-3E43-8868-79838CA14CFC}" destId="{E7EEAB44-EC69-5F4F-AB39-DE41300CE728}" srcOrd="1" destOrd="0" presId="urn:microsoft.com/office/officeart/2008/layout/VerticalCurvedList"/>
    <dgm:cxn modelId="{77027AE6-2264-CA44-BFB0-BB477A4B933F}" type="presParOf" srcId="{D845DD80-5688-3E43-8868-79838CA14CFC}" destId="{D5E6C8B2-4C28-ED4E-BC19-759408F8341A}" srcOrd="2" destOrd="0" presId="urn:microsoft.com/office/officeart/2008/layout/VerticalCurvedList"/>
    <dgm:cxn modelId="{57A04BE5-57C2-3340-9813-291FAF5EA934}" type="presParOf" srcId="{D845DD80-5688-3E43-8868-79838CA14CFC}" destId="{0C7940B1-F71D-9A40-B0A1-E01D33B0E227}" srcOrd="3" destOrd="0" presId="urn:microsoft.com/office/officeart/2008/layout/VerticalCurvedList"/>
    <dgm:cxn modelId="{2972578F-31F6-B947-8D0B-D4CADC915DEE}" type="presParOf" srcId="{EE5DCEED-3396-0948-9F8C-5CFA07EA68B6}" destId="{9337176A-28AF-1A4C-9806-5D3598132583}" srcOrd="1" destOrd="0" presId="urn:microsoft.com/office/officeart/2008/layout/VerticalCurvedList"/>
    <dgm:cxn modelId="{1406B4AB-FF87-0E4E-8571-578E7537AD61}" type="presParOf" srcId="{EE5DCEED-3396-0948-9F8C-5CFA07EA68B6}" destId="{1268FF10-78F5-6B47-9AF1-EDEF501EC616}" srcOrd="2" destOrd="0" presId="urn:microsoft.com/office/officeart/2008/layout/VerticalCurvedList"/>
    <dgm:cxn modelId="{63058B10-A4E4-2147-A76D-6EDC6BFFA4D0}" type="presParOf" srcId="{1268FF10-78F5-6B47-9AF1-EDEF501EC616}" destId="{6D3C5914-EFE8-794E-B463-F05205C0DA09}" srcOrd="0" destOrd="0" presId="urn:microsoft.com/office/officeart/2008/layout/VerticalCurvedList"/>
    <dgm:cxn modelId="{E20B0498-3125-0143-8DC4-54671809DD96}" type="presParOf" srcId="{EE5DCEED-3396-0948-9F8C-5CFA07EA68B6}" destId="{D4604F17-4D5B-E445-80B6-BD4A74CDAA66}" srcOrd="3" destOrd="0" presId="urn:microsoft.com/office/officeart/2008/layout/VerticalCurvedList"/>
    <dgm:cxn modelId="{20C56CEC-6028-0B47-BBEE-F0E69683DC2A}" type="presParOf" srcId="{EE5DCEED-3396-0948-9F8C-5CFA07EA68B6}" destId="{DFA7760D-87B3-AA4E-AB0D-BCED5F25EE91}" srcOrd="4" destOrd="0" presId="urn:microsoft.com/office/officeart/2008/layout/VerticalCurvedList"/>
    <dgm:cxn modelId="{F1BA33AD-B365-9447-ACC2-428E30E36D86}" type="presParOf" srcId="{DFA7760D-87B3-AA4E-AB0D-BCED5F25EE91}" destId="{2535E785-FDF9-C84A-ABA5-8D74ED090F1B}" srcOrd="0" destOrd="0" presId="urn:microsoft.com/office/officeart/2008/layout/VerticalCurvedList"/>
    <dgm:cxn modelId="{F869DD10-B4B3-3449-BA8F-A8A0441D5A86}" type="presParOf" srcId="{EE5DCEED-3396-0948-9F8C-5CFA07EA68B6}" destId="{F0056937-DEEF-F74F-A71C-CB00B1F57439}" srcOrd="5" destOrd="0" presId="urn:microsoft.com/office/officeart/2008/layout/VerticalCurvedList"/>
    <dgm:cxn modelId="{D1E78DC8-3287-C348-995A-CB8F437BD6F2}" type="presParOf" srcId="{EE5DCEED-3396-0948-9F8C-5CFA07EA68B6}" destId="{7C0E2E6D-F3DB-1845-BF68-34A189B336A6}" srcOrd="6" destOrd="0" presId="urn:microsoft.com/office/officeart/2008/layout/VerticalCurvedList"/>
    <dgm:cxn modelId="{D8117840-5E52-934F-ACBE-DD2DDFEAD68D}" type="presParOf" srcId="{7C0E2E6D-F3DB-1845-BF68-34A189B336A6}" destId="{CF66919A-FC83-414E-A8D8-07C3D4B37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14C31-08A6-8F4F-B2FB-9B49E5D79F76}">
      <dsp:nvSpPr>
        <dsp:cNvPr id="0" name=""/>
        <dsp:cNvSpPr/>
      </dsp:nvSpPr>
      <dsp:spPr>
        <a:xfrm>
          <a:off x="0" y="275949"/>
          <a:ext cx="518160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B1:</a:t>
          </a:r>
          <a:r>
            <a:rPr lang="en-US" sz="2400" kern="1200" dirty="0"/>
            <a:t> Prefer </a:t>
          </a:r>
          <a:r>
            <a:rPr lang="en-US" sz="2400" b="1" kern="1200" dirty="0"/>
            <a:t>package-level</a:t>
          </a:r>
          <a:r>
            <a:rPr lang="en-US" sz="2400" kern="1200" dirty="0"/>
            <a:t> dependencies</a:t>
          </a:r>
        </a:p>
      </dsp:txBody>
      <dsp:txXfrm>
        <a:off x="28100" y="304049"/>
        <a:ext cx="5125400" cy="519439"/>
      </dsp:txXfrm>
    </dsp:sp>
    <dsp:sp modelId="{0D89B658-B717-8B40-A5D1-6C5E48F179E3}">
      <dsp:nvSpPr>
        <dsp:cNvPr id="0" name=""/>
        <dsp:cNvSpPr/>
      </dsp:nvSpPr>
      <dsp:spPr>
        <a:xfrm>
          <a:off x="0" y="920709"/>
          <a:ext cx="518160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B2: Minimize</a:t>
          </a:r>
          <a:r>
            <a:rPr lang="en-US" sz="2400" kern="1200" dirty="0"/>
            <a:t> dependencies</a:t>
          </a:r>
        </a:p>
      </dsp:txBody>
      <dsp:txXfrm>
        <a:off x="28100" y="948809"/>
        <a:ext cx="5125400" cy="519439"/>
      </dsp:txXfrm>
    </dsp:sp>
    <dsp:sp modelId="{62608BBB-A110-844C-8ECB-69766C99447C}">
      <dsp:nvSpPr>
        <dsp:cNvPr id="0" name=""/>
        <dsp:cNvSpPr/>
      </dsp:nvSpPr>
      <dsp:spPr>
        <a:xfrm>
          <a:off x="0" y="1565469"/>
          <a:ext cx="518160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B3:</a:t>
          </a:r>
          <a:r>
            <a:rPr lang="en-US" sz="2400" kern="1200" dirty="0"/>
            <a:t> </a:t>
          </a:r>
          <a:r>
            <a:rPr lang="en-US" sz="2400" b="1" kern="1200" dirty="0"/>
            <a:t>Export</a:t>
          </a:r>
          <a:r>
            <a:rPr lang="en-US" sz="2400" kern="1200" dirty="0"/>
            <a:t> </a:t>
          </a:r>
          <a:r>
            <a:rPr lang="en-US" sz="2400" b="1" kern="1200" dirty="0"/>
            <a:t>only</a:t>
          </a:r>
          <a:r>
            <a:rPr lang="en-US" sz="2400" kern="1200" dirty="0"/>
            <a:t> needed packages</a:t>
          </a:r>
        </a:p>
      </dsp:txBody>
      <dsp:txXfrm>
        <a:off x="28100" y="1593569"/>
        <a:ext cx="5125400" cy="519439"/>
      </dsp:txXfrm>
    </dsp:sp>
    <dsp:sp modelId="{AB945409-4175-CA43-B210-D51B8C8A28E2}">
      <dsp:nvSpPr>
        <dsp:cNvPr id="0" name=""/>
        <dsp:cNvSpPr/>
      </dsp:nvSpPr>
      <dsp:spPr>
        <a:xfrm>
          <a:off x="0" y="2210229"/>
          <a:ext cx="518160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B4: </a:t>
          </a:r>
          <a:r>
            <a:rPr lang="en-US" sz="2400" kern="1200" dirty="0"/>
            <a:t>Use </a:t>
          </a:r>
          <a:r>
            <a:rPr lang="en-US" sz="2400" b="1" kern="1200" dirty="0"/>
            <a:t>versions</a:t>
          </a:r>
          <a:r>
            <a:rPr lang="en-US" sz="2400" kern="1200" dirty="0"/>
            <a:t> when possible</a:t>
          </a:r>
        </a:p>
      </dsp:txBody>
      <dsp:txXfrm>
        <a:off x="28100" y="2238329"/>
        <a:ext cx="5125400" cy="519439"/>
      </dsp:txXfrm>
    </dsp:sp>
    <dsp:sp modelId="{88E1265D-4FF2-914C-A36F-37E3F80F1634}">
      <dsp:nvSpPr>
        <dsp:cNvPr id="0" name=""/>
        <dsp:cNvSpPr/>
      </dsp:nvSpPr>
      <dsp:spPr>
        <a:xfrm>
          <a:off x="0" y="2854989"/>
          <a:ext cx="518160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B5: Import all</a:t>
          </a:r>
          <a:r>
            <a:rPr lang="en-US" sz="2400" kern="1200" dirty="0"/>
            <a:t> needed packages</a:t>
          </a:r>
        </a:p>
      </dsp:txBody>
      <dsp:txXfrm>
        <a:off x="28100" y="2883089"/>
        <a:ext cx="5125400" cy="519439"/>
      </dsp:txXfrm>
    </dsp:sp>
    <dsp:sp modelId="{341920D1-566B-7E48-BF9B-32A3329CE1FF}">
      <dsp:nvSpPr>
        <dsp:cNvPr id="0" name=""/>
        <dsp:cNvSpPr/>
      </dsp:nvSpPr>
      <dsp:spPr>
        <a:xfrm>
          <a:off x="0" y="3499749"/>
          <a:ext cx="518160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B6:</a:t>
          </a:r>
          <a:r>
            <a:rPr lang="en-US" sz="2400" kern="1200" dirty="0"/>
            <a:t> Avoid </a:t>
          </a:r>
          <a:r>
            <a:rPr lang="en-US" sz="2400" b="1" kern="1200" dirty="0"/>
            <a:t>dynamic import of packages</a:t>
          </a:r>
        </a:p>
      </dsp:txBody>
      <dsp:txXfrm>
        <a:off x="28100" y="3527849"/>
        <a:ext cx="5125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2FA0F-8984-084F-B63D-EE4B322D2C00}">
      <dsp:nvSpPr>
        <dsp:cNvPr id="0" name=""/>
        <dsp:cNvSpPr/>
      </dsp:nvSpPr>
      <dsp:spPr>
        <a:xfrm>
          <a:off x="0" y="71469"/>
          <a:ext cx="5181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B7:</a:t>
          </a:r>
          <a:r>
            <a:rPr lang="en-US" sz="2000" kern="1200" dirty="0"/>
            <a:t> Separate </a:t>
          </a:r>
          <a:r>
            <a:rPr lang="en-US" sz="2000" b="1" kern="1200" dirty="0"/>
            <a:t>implementation</a:t>
          </a:r>
          <a:r>
            <a:rPr lang="en-US" sz="2000" kern="1200" dirty="0"/>
            <a:t>, </a:t>
          </a:r>
          <a:r>
            <a:rPr lang="en-US" sz="2000" b="1" kern="1200" dirty="0"/>
            <a:t>API</a:t>
          </a:r>
          <a:r>
            <a:rPr lang="en-US" sz="2000" kern="1200" dirty="0"/>
            <a:t>, and </a:t>
          </a:r>
          <a:r>
            <a:rPr lang="en-US" sz="2000" b="1" kern="1200" dirty="0" err="1"/>
            <a:t>OSGi</a:t>
          </a:r>
          <a:r>
            <a:rPr lang="en-US" sz="2000" kern="1200" dirty="0"/>
            <a:t>-specific packages</a:t>
          </a:r>
        </a:p>
      </dsp:txBody>
      <dsp:txXfrm>
        <a:off x="38838" y="110307"/>
        <a:ext cx="5103924" cy="717924"/>
      </dsp:txXfrm>
    </dsp:sp>
    <dsp:sp modelId="{20CDF8D3-CD52-A54D-BBD3-929BC0FBA8AB}">
      <dsp:nvSpPr>
        <dsp:cNvPr id="0" name=""/>
        <dsp:cNvSpPr/>
      </dsp:nvSpPr>
      <dsp:spPr>
        <a:xfrm>
          <a:off x="0" y="924669"/>
          <a:ext cx="5181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B8:</a:t>
          </a:r>
          <a:r>
            <a:rPr lang="en-US" sz="2000" kern="1200" dirty="0"/>
            <a:t> Use </a:t>
          </a:r>
          <a:r>
            <a:rPr lang="en-US" sz="2000" b="1" kern="1200" dirty="0"/>
            <a:t>semantic versioning</a:t>
          </a:r>
        </a:p>
      </dsp:txBody>
      <dsp:txXfrm>
        <a:off x="38838" y="963507"/>
        <a:ext cx="5103924" cy="717924"/>
      </dsp:txXfrm>
    </dsp:sp>
    <dsp:sp modelId="{BF988133-6FC8-F14E-A820-99204057EFCA}">
      <dsp:nvSpPr>
        <dsp:cNvPr id="0" name=""/>
        <dsp:cNvSpPr/>
      </dsp:nvSpPr>
      <dsp:spPr>
        <a:xfrm>
          <a:off x="0" y="1777869"/>
          <a:ext cx="5181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B9:</a:t>
          </a:r>
          <a:r>
            <a:rPr lang="en-US" sz="2000" kern="1200" dirty="0"/>
            <a:t> Avoid </a:t>
          </a:r>
          <a:r>
            <a:rPr lang="en-US" sz="2000" b="1" kern="1200" dirty="0"/>
            <a:t>splitting</a:t>
          </a:r>
          <a:r>
            <a:rPr lang="en-US" sz="2000" kern="1200" dirty="0"/>
            <a:t> packages</a:t>
          </a:r>
        </a:p>
      </dsp:txBody>
      <dsp:txXfrm>
        <a:off x="38838" y="1816707"/>
        <a:ext cx="5103924" cy="717924"/>
      </dsp:txXfrm>
    </dsp:sp>
    <dsp:sp modelId="{EE531557-F7D9-EE4D-A098-8FF72D765636}">
      <dsp:nvSpPr>
        <dsp:cNvPr id="0" name=""/>
        <dsp:cNvSpPr/>
      </dsp:nvSpPr>
      <dsp:spPr>
        <a:xfrm>
          <a:off x="0" y="2631069"/>
          <a:ext cx="5181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B10:</a:t>
          </a:r>
          <a:r>
            <a:rPr lang="en-US" sz="2000" kern="1200" dirty="0"/>
            <a:t> Declare additional dependencies in the </a:t>
          </a:r>
          <a:r>
            <a:rPr lang="en-US" sz="2000" b="1" kern="1200" dirty="0"/>
            <a:t>bundle </a:t>
          </a:r>
          <a:r>
            <a:rPr lang="en-US" sz="2000" b="1" kern="1200" dirty="0" err="1"/>
            <a:t>classpath</a:t>
          </a:r>
          <a:endParaRPr lang="en-US" sz="2000" b="1" kern="1200" dirty="0"/>
        </a:p>
      </dsp:txBody>
      <dsp:txXfrm>
        <a:off x="38838" y="2669907"/>
        <a:ext cx="5103924" cy="717924"/>
      </dsp:txXfrm>
    </dsp:sp>
    <dsp:sp modelId="{8877E552-F68A-104F-AE70-D7E3B661F5FD}">
      <dsp:nvSpPr>
        <dsp:cNvPr id="0" name=""/>
        <dsp:cNvSpPr/>
      </dsp:nvSpPr>
      <dsp:spPr>
        <a:xfrm>
          <a:off x="0" y="3484269"/>
          <a:ext cx="51816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B11: Import exported</a:t>
          </a:r>
          <a:r>
            <a:rPr lang="en-US" sz="2000" kern="1200" dirty="0"/>
            <a:t> API packages</a:t>
          </a:r>
        </a:p>
      </dsp:txBody>
      <dsp:txXfrm>
        <a:off x="38838" y="3523107"/>
        <a:ext cx="51039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59DC9-A08E-9D4E-9715-A3563BE05634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B1</a:t>
          </a:r>
        </a:p>
      </dsp:txBody>
      <dsp:txXfrm rot="-5400000">
        <a:off x="0" y="554579"/>
        <a:ext cx="1105044" cy="473590"/>
      </dsp:txXfrm>
    </dsp:sp>
    <dsp:sp modelId="{EADFC788-309C-B248-AAC0-D17156389556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/>
            <a:t>58%</a:t>
          </a:r>
          <a:r>
            <a:rPr lang="en-US" sz="3100" kern="1200" dirty="0"/>
            <a:t> of the bundles use </a:t>
          </a:r>
          <a:r>
            <a:rPr lang="en-US" sz="3100" b="1" kern="1200" dirty="0"/>
            <a:t>Require-Bundle</a:t>
          </a:r>
          <a:r>
            <a:rPr lang="en-US" sz="3100" kern="1200" dirty="0"/>
            <a:t>.</a:t>
          </a:r>
        </a:p>
      </dsp:txBody>
      <dsp:txXfrm rot="-5400000">
        <a:off x="1105044" y="52149"/>
        <a:ext cx="9360464" cy="925930"/>
      </dsp:txXfrm>
    </dsp:sp>
    <dsp:sp modelId="{3A31B219-0624-6B4A-9F6A-F2F7D4A9C5C5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B2</a:t>
          </a:r>
        </a:p>
      </dsp:txBody>
      <dsp:txXfrm rot="-5400000">
        <a:off x="0" y="1938873"/>
        <a:ext cx="1105044" cy="473590"/>
      </dsp:txXfrm>
    </dsp:sp>
    <dsp:sp modelId="{251CB5FC-412B-0C40-A939-C11668DA22C8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/>
            <a:t>83%</a:t>
          </a:r>
          <a:r>
            <a:rPr lang="en-US" sz="3100" kern="1200" dirty="0"/>
            <a:t> of </a:t>
          </a:r>
          <a:r>
            <a:rPr lang="en-US" sz="3100" b="1" kern="1200" dirty="0"/>
            <a:t>packages</a:t>
          </a:r>
          <a:r>
            <a:rPr lang="en-US" sz="3100" kern="1200" dirty="0"/>
            <a:t> required through </a:t>
          </a:r>
          <a:r>
            <a:rPr lang="en-US" sz="3100" b="1" kern="1200" dirty="0"/>
            <a:t>Require-Bundle</a:t>
          </a:r>
          <a:r>
            <a:rPr lang="en-US" sz="3100" kern="1200" dirty="0"/>
            <a:t> are </a:t>
          </a:r>
          <a:r>
            <a:rPr lang="en-US" sz="3100" b="1" kern="1200" dirty="0"/>
            <a:t>never</a:t>
          </a:r>
          <a:r>
            <a:rPr lang="en-US" sz="3100" kern="1200" dirty="0"/>
            <a:t> used.</a:t>
          </a:r>
        </a:p>
      </dsp:txBody>
      <dsp:txXfrm rot="-5400000">
        <a:off x="1105044" y="1436443"/>
        <a:ext cx="9360464" cy="925930"/>
      </dsp:txXfrm>
    </dsp:sp>
    <dsp:sp modelId="{CF70D0C5-29BE-AB48-9E8E-1B97F258901C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B3</a:t>
          </a:r>
        </a:p>
      </dsp:txBody>
      <dsp:txXfrm rot="-5400000">
        <a:off x="0" y="3323167"/>
        <a:ext cx="1105044" cy="473590"/>
      </dsp:txXfrm>
    </dsp:sp>
    <dsp:sp modelId="{3A570E07-25EE-1848-87E0-B8DE2C369D7D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/>
            <a:t>15%</a:t>
          </a:r>
          <a:r>
            <a:rPr lang="en-US" sz="3100" kern="1200" dirty="0"/>
            <a:t> of exported packages are imported through </a:t>
          </a:r>
          <a:r>
            <a:rPr lang="en-US" sz="3100" b="1" kern="1200" dirty="0"/>
            <a:t>Import-Package</a:t>
          </a:r>
          <a:r>
            <a:rPr lang="en-US" sz="3100" kern="1200" dirty="0"/>
            <a:t>. 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4ECBF-8A1C-8740-9C10-AE1EAD60308F}">
      <dsp:nvSpPr>
        <dsp:cNvPr id="0" name=""/>
        <dsp:cNvSpPr/>
      </dsp:nvSpPr>
      <dsp:spPr>
        <a:xfrm>
          <a:off x="0" y="14667"/>
          <a:ext cx="10515600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Classpath</a:t>
          </a:r>
          <a:r>
            <a:rPr lang="en-US" sz="4700" kern="1200" dirty="0"/>
            <a:t> size</a:t>
          </a:r>
        </a:p>
      </dsp:txBody>
      <dsp:txXfrm>
        <a:off x="55030" y="69697"/>
        <a:ext cx="10405540" cy="1017235"/>
      </dsp:txXfrm>
    </dsp:sp>
    <dsp:sp modelId="{9665223B-A1C7-7B43-979C-CAB43C91267E}">
      <dsp:nvSpPr>
        <dsp:cNvPr id="0" name=""/>
        <dsp:cNvSpPr/>
      </dsp:nvSpPr>
      <dsp:spPr>
        <a:xfrm>
          <a:off x="0" y="1141962"/>
          <a:ext cx="10515600" cy="128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1" kern="1200" dirty="0"/>
            <a:t>Median</a:t>
          </a:r>
          <a:r>
            <a:rPr lang="en-US" sz="3700" kern="1200" dirty="0"/>
            <a:t> relative difference: </a:t>
          </a:r>
          <a:r>
            <a:rPr lang="en-US" sz="3700" b="1" kern="1200" dirty="0"/>
            <a:t>0</a:t>
          </a:r>
          <a:r>
            <a:rPr lang="en-US" sz="3700" kern="1200" dirty="0"/>
            <a:t>% – </a:t>
          </a:r>
          <a:r>
            <a:rPr lang="en-US" sz="3700" b="1" kern="1200" dirty="0"/>
            <a:t>23</a:t>
          </a:r>
          <a:r>
            <a:rPr lang="en-US" sz="3700" kern="1200" dirty="0"/>
            <a:t>%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700" kern="1200" dirty="0"/>
        </a:p>
      </dsp:txBody>
      <dsp:txXfrm>
        <a:off x="0" y="1141962"/>
        <a:ext cx="10515600" cy="1289092"/>
      </dsp:txXfrm>
    </dsp:sp>
    <dsp:sp modelId="{75268DD7-9EF9-7544-9D34-805418AF78DA}">
      <dsp:nvSpPr>
        <dsp:cNvPr id="0" name=""/>
        <dsp:cNvSpPr/>
      </dsp:nvSpPr>
      <dsp:spPr>
        <a:xfrm>
          <a:off x="0" y="2431055"/>
          <a:ext cx="10515600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Resolution time</a:t>
          </a:r>
        </a:p>
      </dsp:txBody>
      <dsp:txXfrm>
        <a:off x="55030" y="2486085"/>
        <a:ext cx="10405540" cy="1017235"/>
      </dsp:txXfrm>
    </dsp:sp>
    <dsp:sp modelId="{26C2BE7F-3BAC-874A-BB06-48E48B09611F}">
      <dsp:nvSpPr>
        <dsp:cNvPr id="0" name=""/>
        <dsp:cNvSpPr/>
      </dsp:nvSpPr>
      <dsp:spPr>
        <a:xfrm>
          <a:off x="0" y="3558350"/>
          <a:ext cx="105156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1" kern="1200" dirty="0"/>
            <a:t>Median </a:t>
          </a:r>
          <a:r>
            <a:rPr lang="en-US" sz="3700" kern="1200" dirty="0"/>
            <a:t>relative difference: </a:t>
          </a:r>
          <a:r>
            <a:rPr lang="en-US" sz="3700" b="1" kern="1200" dirty="0"/>
            <a:t>±13%</a:t>
          </a:r>
        </a:p>
      </dsp:txBody>
      <dsp:txXfrm>
        <a:off x="0" y="3558350"/>
        <a:ext cx="10515600" cy="778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AB44-EC69-5F4F-AB39-DE41300CE728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7176A-28AF-1A4C-9806-5D3598132583}">
      <dsp:nvSpPr>
        <dsp:cNvPr id="0" name=""/>
        <dsp:cNvSpPr/>
      </dsp:nvSpPr>
      <dsp:spPr>
        <a:xfrm>
          <a:off x="604289" y="435133"/>
          <a:ext cx="45175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11</a:t>
          </a:r>
          <a:r>
            <a:rPr lang="en-US" sz="1900" kern="1200" dirty="0"/>
            <a:t> </a:t>
          </a:r>
          <a:r>
            <a:rPr lang="en-US" sz="1900" kern="1200" dirty="0" err="1"/>
            <a:t>OSGi</a:t>
          </a:r>
          <a:r>
            <a:rPr lang="en-US" sz="1900" kern="1200" dirty="0"/>
            <a:t> </a:t>
          </a:r>
          <a:r>
            <a:rPr lang="en-US" sz="1900" b="1" kern="1200" dirty="0"/>
            <a:t>best practices</a:t>
          </a:r>
        </a:p>
      </dsp:txBody>
      <dsp:txXfrm>
        <a:off x="604289" y="435133"/>
        <a:ext cx="4517585" cy="870267"/>
      </dsp:txXfrm>
    </dsp:sp>
    <dsp:sp modelId="{6D3C5914-EFE8-794E-B463-F05205C0DA09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04F17-4D5B-E445-80B6-BD4A74CDAA66}">
      <dsp:nvSpPr>
        <dsp:cNvPr id="0" name=""/>
        <dsp:cNvSpPr/>
      </dsp:nvSpPr>
      <dsp:spPr>
        <a:xfrm>
          <a:off x="920631" y="1740535"/>
          <a:ext cx="4201243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Best practices are </a:t>
          </a:r>
          <a:r>
            <a:rPr lang="en-US" sz="1900" b="1" kern="1200" dirty="0"/>
            <a:t>not widely followed</a:t>
          </a:r>
        </a:p>
      </dsp:txBody>
      <dsp:txXfrm>
        <a:off x="920631" y="1740535"/>
        <a:ext cx="4201243" cy="870267"/>
      </dsp:txXfrm>
    </dsp:sp>
    <dsp:sp modelId="{2535E785-FDF9-C84A-ABA5-8D74ED090F1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56937-DEEF-F74F-A71C-CB00B1F57439}">
      <dsp:nvSpPr>
        <dsp:cNvPr id="0" name=""/>
        <dsp:cNvSpPr/>
      </dsp:nvSpPr>
      <dsp:spPr>
        <a:xfrm>
          <a:off x="604289" y="3045936"/>
          <a:ext cx="45175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Best practices </a:t>
          </a:r>
          <a:r>
            <a:rPr lang="en-US" sz="1900" b="1" kern="1200" dirty="0"/>
            <a:t>impact</a:t>
          </a:r>
          <a:r>
            <a:rPr lang="en-US" sz="1900" kern="1200" dirty="0"/>
            <a:t> on </a:t>
          </a:r>
          <a:r>
            <a:rPr lang="en-US" sz="1900" b="1" kern="1200" dirty="0" err="1"/>
            <a:t>classpath</a:t>
          </a:r>
          <a:r>
            <a:rPr lang="en-US" sz="1900" b="1" kern="1200" dirty="0"/>
            <a:t> size </a:t>
          </a:r>
          <a:r>
            <a:rPr lang="en-US" sz="1900" kern="1200" dirty="0"/>
            <a:t>(0-23%) and </a:t>
          </a:r>
          <a:r>
            <a:rPr lang="en-US" sz="1900" b="1" kern="1200" dirty="0"/>
            <a:t>performance</a:t>
          </a:r>
          <a:r>
            <a:rPr lang="en-US" sz="1900" kern="1200" dirty="0"/>
            <a:t> (</a:t>
          </a:r>
          <a:r>
            <a:rPr lang="en-US" sz="1900" b="0" i="0" kern="1200" dirty="0"/>
            <a:t>±13%)</a:t>
          </a:r>
        </a:p>
      </dsp:txBody>
      <dsp:txXfrm>
        <a:off x="604289" y="3045936"/>
        <a:ext cx="4517585" cy="870267"/>
      </dsp:txXfrm>
    </dsp:sp>
    <dsp:sp modelId="{CF66919A-FC83-414E-A8D8-07C3D4B371A4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282746-BF75-4049-BD20-BA10A1C83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D8442-6257-DE47-9BF3-289396744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76C44-53C8-BE41-98CF-91CCFC1F1F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39E10-7869-1F49-B62E-B753E4DC60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1B69F-6A82-1245-A111-4E2663430B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B6CC-E599-EC44-876B-D5C4EF32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C3799-DBEF-884C-988E-E916CDBB0C49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63C61-B220-4F46-BDAE-7FC60893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9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Bundle-</a:t>
            </a:r>
            <a:r>
              <a:rPr lang="en-US" sz="12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ManifestVersion</a:t>
            </a: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Bundle-Name: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Lib1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Bundle-</a:t>
            </a:r>
            <a:r>
              <a:rPr lang="en-US" sz="12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SymbolicName</a:t>
            </a: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a.lib1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Bundle-Version: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1.2.2.release-2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Bundle-</a:t>
            </a:r>
            <a:r>
              <a:rPr lang="en-US" sz="12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RequiredExecutionEnvironment</a:t>
            </a: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JavaSE-1.8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Export-Package: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org.package1;</a:t>
            </a:r>
            <a:r>
              <a:rPr lang="en-US" sz="1200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=“0.0.1”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Require-Bundle: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a.lib2;</a:t>
            </a:r>
            <a:r>
              <a:rPr lang="en-US" sz="1200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bundle-version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=“2.1.1”</a:t>
            </a:r>
          </a:p>
          <a:p>
            <a:pPr>
              <a:lnSpc>
                <a:spcPct val="114000"/>
              </a:lnSpc>
            </a:pP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Import-Package: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org.package4;</a:t>
            </a:r>
            <a:r>
              <a:rPr lang="en-US" sz="1200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=“[1.1,1.5]”</a:t>
            </a:r>
          </a:p>
          <a:p>
            <a:pPr>
              <a:lnSpc>
                <a:spcPct val="114000"/>
              </a:lnSpc>
            </a:pPr>
            <a:r>
              <a:rPr lang="en-US" sz="12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DynamicImport</a:t>
            </a: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-Package: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org.package5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80%</a:t>
            </a:r>
            <a:r>
              <a:rPr lang="en-US" dirty="0"/>
              <a:t> of exported packages are required through </a:t>
            </a:r>
            <a:r>
              <a:rPr lang="en-US" b="1" dirty="0"/>
              <a:t>Require-Bundle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3C61-B220-4F46-BDAE-7FC6089326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4775-F170-2841-B4AB-872ECC15E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C8CE-55D9-BA45-9B88-741F2FE5E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8112D-E6D1-944F-91D6-6B1D0336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82B-D2CD-9844-BFDB-F9B3CB7A9715}" type="datetime1">
              <a:rPr lang="LID1151" smtClean="0"/>
              <a:t>4/3/18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44FC0-1D63-B14A-BB6A-B3CE4E06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5AF17-1650-B84D-9AB5-3F505FC7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4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A24C-2424-5B4B-ABC5-01D2457C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D52AE-BE3E-E744-915E-258CBDDB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2C67B-8C63-C64D-94DB-BFB9DCD4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CDB4-55CF-E742-B91E-9B4DC2549AF8}" type="datetime1">
              <a:rPr lang="LID1151" smtClean="0"/>
              <a:t>4/3/18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00DC6-96E5-ED42-A970-4F016A87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637DF-025E-4D4C-AE8F-1D74F242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F17AD-3911-9B45-B6F6-6AEBDF4BD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AE52B-4181-A841-866E-3F5376E42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8BB35-C494-CE40-8238-70A3C0C7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E1E-83C6-D84C-8D56-072B99E68074}" type="datetime1">
              <a:rPr lang="LID1151" smtClean="0"/>
              <a:t>4/3/18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5373-FE7E-1748-B39C-7994B799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4616-E46F-0147-B7A9-17AB9D58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2C8F-88EB-524A-8BCF-F2D3C402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41DB-3651-4548-AC92-C3834087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65D7E-4D62-4346-91EC-20555BA3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057E-17EB-0141-8057-1DB9C108DBC6}" type="datetime1">
              <a:rPr lang="LID1151" smtClean="0"/>
              <a:t>4/3/18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99DD-059C-884A-8CBE-0262BE3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F9056-D2FC-9643-AF7F-9E48C8FA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71A5737-8E95-6142-BF8A-0BB7681B8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D618-CD36-3548-A11A-02BD5E32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36992-CA5A-5F4A-9C68-F6B5F049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6D2EA-CA05-5242-A2DD-DF18DD40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213-315A-DB48-9F9D-ED22EEBFCD2E}" type="datetime1">
              <a:rPr lang="LID1151" smtClean="0"/>
              <a:t>4/3/18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B321-7937-3240-B5F4-F28E5271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2129-5065-7947-89DA-BE5DC9AD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71A5737-8E95-6142-BF8A-0BB7681B8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5DBC-3F6C-604C-A46E-3F4E6394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C2A1C-404F-BB4D-BE04-876895C03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11892-8195-A946-83B0-8413B16A4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04E5B-EDD1-8240-834E-3D315E29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C89E-12CA-7245-A663-64F74CA05FF1}" type="datetime1">
              <a:rPr lang="LID1151" smtClean="0"/>
              <a:t>4/3/18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E6E85-B6C9-0F48-BF59-48AFD2A7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8F163-7DB7-FD43-A60F-4F84B3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8480-5BF2-DF40-88AD-DCCF5664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39069-2DED-FB49-93EC-A3F5EF96E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6B254-5B9A-FD47-8E08-074550B6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9983F-B4E6-EC42-9E51-8A8E43563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790F7-EDEC-5744-AAF3-446ECBE11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9044B-C933-9949-935F-F53B0C1A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1D61-40D1-0D45-9722-F63C0029C2D3}" type="datetime1">
              <a:rPr lang="LID1151" smtClean="0"/>
              <a:t>4/3/18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0215C-4BD5-BA44-B6BF-5AF0B247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7DD6A-4072-E24B-BC39-3FEA09E9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6CED-BE73-2F44-8558-BE32B054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192F7-BE93-3A4D-BD53-06DCCBBF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D1F9-F526-984E-9382-E620AEF3B68D}" type="datetime1">
              <a:rPr lang="LID1151" smtClean="0"/>
              <a:t>4/3/18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A1C06-AB74-CB4A-94CC-11D57517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1C0CB-3BBD-B048-9ECD-0DB7D99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71A5737-8E95-6142-BF8A-0BB7681B8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09A25-4646-D544-AAA7-CD66CC49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AE7C-9839-884D-9896-BEDD875F8114}" type="datetime1">
              <a:rPr lang="LID1151" smtClean="0"/>
              <a:t>4/3/18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EDB72-17C7-7B43-8F98-0EBDA5D6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0D56F-8002-AF4A-B25F-7A17CF57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1429-8EEB-F543-A4E5-B3E8BCC6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BB73-D05E-DC47-A5A2-0815D73B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6E90-B4ED-BB46-A029-D13F3D0EF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D9092-5ACF-814A-B44A-A1B61600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E809-2D08-2A49-81A8-7C1EFD236895}" type="datetime1">
              <a:rPr lang="LID1151" smtClean="0"/>
              <a:t>4/3/18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648AE-F160-C94C-8B7C-D903EF40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8F8DC-6074-B74F-B1DE-E1921479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0AB1-3698-EE4E-B4A7-43222C0C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52B6A-0EB5-2D44-A054-05D9B4DB9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3DD34-DE6F-4447-848E-0E3EEFE8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7D212-818F-9945-A313-15E770F9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970-B6CF-2A4D-843C-4479EB882359}" type="datetime1">
              <a:rPr lang="LID1151" smtClean="0"/>
              <a:t>4/3/18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EE592-E105-A64D-9C90-7EBDAEE3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CF840-6C9A-E84D-9261-918790B5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17812-84CE-8D47-A179-A47E433D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4F9DD-470F-A941-AC5C-4653457C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23F6-D0BC-9042-9076-5FF4B1792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F04D-61F4-C542-B6E7-E5DF3DCF984F}" type="datetime1">
              <a:rPr lang="LID1151" smtClean="0"/>
              <a:t>4/3/18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C6EF0-1740-3443-99B8-429A2D83E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6B810-93AD-AD48-B8BB-1C8C88B98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5737-8E95-6142-BF8A-0BB7681B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mailto:thomas.degueule@cwi.nl" TargetMode="External"/><Relationship Id="rId7" Type="http://schemas.openxmlformats.org/officeDocument/2006/relationships/diagramLayout" Target="../diagrams/layout5.xml"/><Relationship Id="rId2" Type="http://schemas.openxmlformats.org/officeDocument/2006/relationships/hyperlink" Target="mailto:lina.ochoa@cwi.nl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1.tiff"/><Relationship Id="rId10" Type="http://schemas.microsoft.com/office/2007/relationships/diagramDrawing" Target="../diagrams/drawing5.xml"/><Relationship Id="rId4" Type="http://schemas.openxmlformats.org/officeDocument/2006/relationships/hyperlink" Target="mailto:jurgen.vinju@cwi.nl" TargetMode="External"/><Relationship Id="rId9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850F-202F-3B49-B585-CF7243132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672" y="1427157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Make Software Modular! </a:t>
            </a:r>
            <a:br>
              <a:rPr lang="en-US" sz="4400" b="1" dirty="0"/>
            </a:br>
            <a:r>
              <a:rPr lang="en-US" sz="4400" b="1" dirty="0"/>
              <a:t>And… Efficient?</a:t>
            </a:r>
            <a:br>
              <a:rPr lang="en-US" sz="4000" dirty="0"/>
            </a:br>
            <a:r>
              <a:rPr lang="en-US" sz="700" dirty="0">
                <a:solidFill>
                  <a:schemeClr val="bg1"/>
                </a:solidFill>
              </a:rPr>
              <a:t>s</a:t>
            </a:r>
            <a:br>
              <a:rPr lang="en-US" sz="4000" dirty="0"/>
            </a:br>
            <a:r>
              <a:rPr lang="en-US" sz="2800" dirty="0"/>
              <a:t>An Empirical Evaluation of </a:t>
            </a:r>
            <a:r>
              <a:rPr lang="en-US" sz="2800" dirty="0" err="1"/>
              <a:t>OSGi</a:t>
            </a:r>
            <a:r>
              <a:rPr lang="en-US" sz="2800" dirty="0"/>
              <a:t> Dependencies Best Practices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1712F-15E9-994F-BC0F-D4B197A6C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8453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Lina Ochoa</a:t>
            </a:r>
            <a:r>
              <a:rPr lang="en-US" dirty="0">
                <a:latin typeface="+mj-lt"/>
              </a:rPr>
              <a:t>, Thomas </a:t>
            </a:r>
            <a:r>
              <a:rPr lang="en-US" dirty="0" err="1">
                <a:latin typeface="+mj-lt"/>
              </a:rPr>
              <a:t>Degueule</a:t>
            </a:r>
            <a:r>
              <a:rPr lang="en-US" dirty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Jurgen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Vinju</a:t>
            </a:r>
            <a:endParaRPr lang="en-US" dirty="0">
              <a:latin typeface="+mj-lt"/>
            </a:endParaRPr>
          </a:p>
          <a:p>
            <a:r>
              <a:rPr lang="en-US" sz="2000" dirty="0">
                <a:latin typeface="+mj-lt"/>
              </a:rPr>
              <a:t>Mining Software Repositories (MSR) 2018</a:t>
            </a:r>
          </a:p>
          <a:p>
            <a:r>
              <a:rPr lang="en-US" sz="2000" dirty="0">
                <a:latin typeface="+mj-lt"/>
              </a:rPr>
              <a:t>S.W.A.T.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4846E-12DF-5B4D-8033-723C201E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1" y="412054"/>
            <a:ext cx="2271060" cy="12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C262-AB25-9046-8326-BAC7DE59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  <a:r>
              <a:rPr lang="en-US" b="1" dirty="0"/>
              <a:t>in practice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F2E93C-5B17-2D4D-A0DA-8E1D17486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2392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51EC0-D087-464C-93EC-2D9205C6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58DF30DF-3089-6441-830C-1C121691884F}"/>
              </a:ext>
            </a:extLst>
          </p:cNvPr>
          <p:cNvSpPr/>
          <p:nvPr/>
        </p:nvSpPr>
        <p:spPr>
          <a:xfrm>
            <a:off x="10088672" y="1721677"/>
            <a:ext cx="1265128" cy="126512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DCFCA9B0-503A-7545-B368-EB25693B7AFD}"/>
              </a:ext>
            </a:extLst>
          </p:cNvPr>
          <p:cNvSpPr/>
          <p:nvPr/>
        </p:nvSpPr>
        <p:spPr>
          <a:xfrm>
            <a:off x="10088672" y="3090753"/>
            <a:ext cx="1265128" cy="126512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71B36714-E64A-8847-8ADF-6B6A63653A2C}"/>
              </a:ext>
            </a:extLst>
          </p:cNvPr>
          <p:cNvSpPr/>
          <p:nvPr/>
        </p:nvSpPr>
        <p:spPr>
          <a:xfrm>
            <a:off x="10088672" y="4490818"/>
            <a:ext cx="1265128" cy="126512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C89C38-0614-0146-849E-37D78B807155}"/>
              </a:ext>
            </a:extLst>
          </p:cNvPr>
          <p:cNvSpPr/>
          <p:nvPr/>
        </p:nvSpPr>
        <p:spPr>
          <a:xfrm>
            <a:off x="9031267" y="689128"/>
            <a:ext cx="2322534" cy="677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372 modules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8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B134-B599-AB4D-94EC-C1BB39A0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OSGi</a:t>
            </a:r>
            <a:r>
              <a:rPr lang="en-US" dirty="0"/>
              <a:t> </a:t>
            </a:r>
            <a:r>
              <a:rPr lang="en-US" b="1" dirty="0"/>
              <a:t>best practices </a:t>
            </a:r>
            <a:r>
              <a:rPr lang="en-US" dirty="0"/>
              <a:t>have an </a:t>
            </a:r>
            <a:r>
              <a:rPr lang="en-US" b="1" dirty="0"/>
              <a:t>impact</a:t>
            </a:r>
            <a:r>
              <a:rPr lang="en-US" dirty="0"/>
              <a:t> on the system </a:t>
            </a:r>
            <a:r>
              <a:rPr lang="en-US" b="1" dirty="0"/>
              <a:t>efficiency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F025B-49AE-2141-94AC-B106E3D17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3909D-8CCF-8342-89A1-B342F740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2F46-6112-A743-BD8D-930DA94D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Studied </a:t>
            </a:r>
            <a:r>
              <a:rPr lang="en-US" b="1" dirty="0"/>
              <a:t>corpus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6D8FC46F-368E-684D-B5C9-2B9A0C36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12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ECABED-3B92-4D48-834A-1FAB50093D82}"/>
              </a:ext>
            </a:extLst>
          </p:cNvPr>
          <p:cNvGrpSpPr/>
          <p:nvPr/>
        </p:nvGrpSpPr>
        <p:grpSpPr>
          <a:xfrm>
            <a:off x="1856417" y="1999252"/>
            <a:ext cx="8481120" cy="3518695"/>
            <a:chOff x="2061900" y="2030074"/>
            <a:chExt cx="8481120" cy="35186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558A94-8415-F94B-B0C9-6C0654E7ED13}"/>
                </a:ext>
              </a:extLst>
            </p:cNvPr>
            <p:cNvGrpSpPr/>
            <p:nvPr/>
          </p:nvGrpSpPr>
          <p:grpSpPr>
            <a:xfrm>
              <a:off x="2438125" y="2493512"/>
              <a:ext cx="6495867" cy="3055257"/>
              <a:chOff x="1410161" y="537280"/>
              <a:chExt cx="4371861" cy="2031702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17E73A4-77BF-D149-9FF7-87CDE0C0D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4560" y="791804"/>
                <a:ext cx="1925280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7AB67D0-2F5F-EF42-BE09-420D1A606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5727" y="1489014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CF54DFE-8CA3-C541-BDA2-5317DD0B1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5727" y="2291599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B8AA576-7D23-6645-BE8C-B49019813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5764" y="1489013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7F7F56C-1BB1-5343-BA16-3B2C61ACB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202" y="2291598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5083220-C867-D342-9E65-3F2418D01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819" y="1481157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18298EB-AA76-FE41-81C2-2DFCEC923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819" y="2283742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E96B5DE-66FE-AD45-A75F-F3896A0EB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1856" y="1481156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87049A0-A459-334F-9E8B-9E66D2CE7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0294" y="2283741"/>
                <a:ext cx="344076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>
                <a:extLst>
                  <a:ext uri="{FF2B5EF4-FFF2-40B4-BE49-F238E27FC236}">
                    <a16:creationId xmlns:a16="http://schemas.microsoft.com/office/drawing/2014/main" id="{D3F49D05-721D-5742-AF84-B395C1D22EC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95163" y="1228641"/>
                <a:ext cx="1355118" cy="610722"/>
              </a:xfrm>
              <a:prstGeom prst="bentConnector4">
                <a:avLst>
                  <a:gd name="adj1" fmla="val 99973"/>
                  <a:gd name="adj2" fmla="val 62569"/>
                </a:avLst>
              </a:prstGeom>
              <a:ln w="190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E0A661-8A9F-D049-A34A-BB19335EC44D}"/>
                  </a:ext>
                </a:extLst>
              </p:cNvPr>
              <p:cNvSpPr/>
              <p:nvPr/>
            </p:nvSpPr>
            <p:spPr>
              <a:xfrm rot="16200000">
                <a:off x="1794663" y="1717913"/>
                <a:ext cx="1334492" cy="3676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Transform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49A285-8A70-2C41-8158-65421EB4B8FC}"/>
                  </a:ext>
                </a:extLst>
              </p:cNvPr>
              <p:cNvSpPr/>
              <p:nvPr/>
            </p:nvSpPr>
            <p:spPr>
              <a:xfrm rot="16200000">
                <a:off x="4615346" y="1402305"/>
                <a:ext cx="1965707" cy="3676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Compare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B6047C-2E7F-1643-84F4-FA40BA3391DA}"/>
                  </a:ext>
                </a:extLst>
              </p:cNvPr>
              <p:cNvSpPr/>
              <p:nvPr/>
            </p:nvSpPr>
            <p:spPr>
              <a:xfrm rot="16200000">
                <a:off x="3050814" y="1402306"/>
                <a:ext cx="1965706" cy="3676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Benchmark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9B62ED8-79D9-C649-9D4D-1940EA00B7E2}"/>
                  </a:ext>
                </a:extLst>
              </p:cNvPr>
              <p:cNvSpPr/>
              <p:nvPr/>
            </p:nvSpPr>
            <p:spPr>
              <a:xfrm>
                <a:off x="1410161" y="537280"/>
                <a:ext cx="514399" cy="509047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C</a:t>
                </a:r>
                <a:r>
                  <a:rPr lang="en-US" sz="2400" b="1" baseline="-25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0</a:t>
                </a:r>
                <a:endParaRPr lang="en-US" sz="2800" b="1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1368A95-963E-8248-926E-790C986E6F61}"/>
                  </a:ext>
                </a:extLst>
              </p:cNvPr>
              <p:cNvSpPr/>
              <p:nvPr/>
            </p:nvSpPr>
            <p:spPr>
              <a:xfrm>
                <a:off x="2989803" y="2037075"/>
                <a:ext cx="514399" cy="509047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C</a:t>
                </a:r>
                <a:r>
                  <a:rPr lang="en-US" sz="2400" b="1" baseline="-25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6</a:t>
                </a:r>
                <a:endParaRPr lang="en-US" sz="2800" b="1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104CF30-9354-3E4A-A401-F93ADD238A56}"/>
                  </a:ext>
                </a:extLst>
              </p:cNvPr>
              <p:cNvSpPr/>
              <p:nvPr/>
            </p:nvSpPr>
            <p:spPr>
              <a:xfrm>
                <a:off x="2989803" y="1234490"/>
                <a:ext cx="514399" cy="509047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C</a:t>
                </a:r>
                <a:r>
                  <a:rPr lang="en-US" sz="2400" b="1" baseline="-25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1</a:t>
                </a:r>
                <a:endParaRPr lang="en-US" sz="2800" b="1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FB8B2F-C44F-FA4A-8676-6AA31D77D318}"/>
                  </a:ext>
                </a:extLst>
              </p:cNvPr>
              <p:cNvSpPr/>
              <p:nvPr/>
            </p:nvSpPr>
            <p:spPr>
              <a:xfrm>
                <a:off x="4558728" y="2037075"/>
                <a:ext cx="514399" cy="509047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R</a:t>
                </a:r>
                <a:r>
                  <a:rPr lang="en-US" sz="2400" b="1" baseline="-25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6</a:t>
                </a:r>
                <a:endParaRPr lang="en-US" sz="2800" b="1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9D0F8B-AC42-7B4D-A36E-7FCF42CFD954}"/>
                  </a:ext>
                </a:extLst>
              </p:cNvPr>
              <p:cNvSpPr/>
              <p:nvPr/>
            </p:nvSpPr>
            <p:spPr>
              <a:xfrm>
                <a:off x="4558728" y="1234490"/>
                <a:ext cx="514399" cy="509047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R</a:t>
                </a:r>
                <a:r>
                  <a:rPr lang="en-US" sz="2800" b="1" baseline="-25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1</a:t>
                </a:r>
                <a:endParaRPr lang="en-US" sz="2800" b="1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9D065A-4306-BF4E-92B2-686611549382}"/>
                  </a:ext>
                </a:extLst>
              </p:cNvPr>
              <p:cNvSpPr txBox="1"/>
              <p:nvPr/>
            </p:nvSpPr>
            <p:spPr>
              <a:xfrm>
                <a:off x="4445344" y="881073"/>
                <a:ext cx="740860" cy="319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Results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EACAC-B67E-774A-A543-6BDA00578267}"/>
                  </a:ext>
                </a:extLst>
              </p:cNvPr>
              <p:cNvSpPr txBox="1"/>
              <p:nvPr/>
            </p:nvSpPr>
            <p:spPr>
              <a:xfrm>
                <a:off x="2837002" y="884646"/>
                <a:ext cx="819996" cy="319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Corpora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3A97E4-D7D9-F642-98A1-31C526132F33}"/>
                  </a:ext>
                </a:extLst>
              </p:cNvPr>
              <p:cNvSpPr txBox="1"/>
              <p:nvPr/>
            </p:nvSpPr>
            <p:spPr>
              <a:xfrm>
                <a:off x="3084928" y="1804308"/>
                <a:ext cx="415498" cy="199450"/>
              </a:xfrm>
              <a:prstGeom prst="rect">
                <a:avLst/>
              </a:prstGeom>
              <a:noFill/>
            </p:spPr>
            <p:txBody>
              <a:bodyPr vert="wordArtVert" wrap="none" rtlCol="0" anchor="ctr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…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30F205-9E8F-C84B-B807-3C5C74EE5B75}"/>
                  </a:ext>
                </a:extLst>
              </p:cNvPr>
              <p:cNvSpPr txBox="1"/>
              <p:nvPr/>
            </p:nvSpPr>
            <p:spPr>
              <a:xfrm>
                <a:off x="4655236" y="1805798"/>
                <a:ext cx="415498" cy="199450"/>
              </a:xfrm>
              <a:prstGeom prst="rect">
                <a:avLst/>
              </a:prstGeom>
              <a:noFill/>
            </p:spPr>
            <p:txBody>
              <a:bodyPr vert="wordArtVert" wrap="none" rtlCol="0" anchor="ctr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  <a:ea typeface="Linux Biolinum" panose="02000503000000000000" pitchFamily="2" charset="0"/>
                    <a:cs typeface="Linux Biolinum" panose="02000503000000000000" pitchFamily="2" charset="0"/>
                  </a:rPr>
                  <a:t>…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B03C93-D5F4-AA4E-BC70-1D0DEAAF4B30}"/>
                </a:ext>
              </a:extLst>
            </p:cNvPr>
            <p:cNvSpPr txBox="1"/>
            <p:nvPr/>
          </p:nvSpPr>
          <p:spPr>
            <a:xfrm>
              <a:off x="2061900" y="2030074"/>
              <a:ext cx="1516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rPr>
                <a:t>372</a:t>
              </a:r>
              <a:r>
                <a:rPr lang="en-US" sz="2000" dirty="0">
                  <a:latin typeface="+mj-lt"/>
                  <a:ea typeface="Linux Biolinum" panose="02000503000000000000" pitchFamily="2" charset="0"/>
                  <a:cs typeface="Linux Biolinum" panose="02000503000000000000" pitchFamily="2" charset="0"/>
                </a:rPr>
                <a:t> modules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FE23A8-E429-9B4C-A13C-9E850B290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3020" y="2030074"/>
              <a:ext cx="1270000" cy="127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F4E5E9-4BB9-4143-B188-6A9F7FBBF605}"/>
                </a:ext>
              </a:extLst>
            </p:cNvPr>
            <p:cNvSpPr txBox="1"/>
            <p:nvPr/>
          </p:nvSpPr>
          <p:spPr>
            <a:xfrm>
              <a:off x="9273020" y="3300074"/>
              <a:ext cx="127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</a:rPr>
                <a:t>Rascal MPL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25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DF33-5652-F340-AFEC-DA84B4F0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  <a:r>
              <a:rPr lang="en-US" b="1" dirty="0"/>
              <a:t>impact on</a:t>
            </a:r>
            <a:r>
              <a:rPr lang="en-US" dirty="0"/>
              <a:t>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3D5E67-3571-0844-A2A0-C1A292BC7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897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2B505-CE60-E540-B715-BD47AD5E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6FF2396A-1083-8E41-BAF4-BB550006599F}"/>
              </a:ext>
            </a:extLst>
          </p:cNvPr>
          <p:cNvSpPr/>
          <p:nvPr/>
        </p:nvSpPr>
        <p:spPr>
          <a:xfrm>
            <a:off x="10225414" y="1916395"/>
            <a:ext cx="930054" cy="98338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>
            <a:extLst>
              <a:ext uri="{FF2B5EF4-FFF2-40B4-BE49-F238E27FC236}">
                <a16:creationId xmlns:a16="http://schemas.microsoft.com/office/drawing/2014/main" id="{E37CF19D-730B-CC45-9164-D4586C7B45D8}"/>
              </a:ext>
            </a:extLst>
          </p:cNvPr>
          <p:cNvSpPr/>
          <p:nvPr/>
        </p:nvSpPr>
        <p:spPr>
          <a:xfrm>
            <a:off x="10255688" y="4340182"/>
            <a:ext cx="930054" cy="98338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D29B-EFB4-D24E-B5B4-F559CE46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tried to find an explanation of why </a:t>
            </a:r>
            <a:r>
              <a:rPr lang="en-US" b="1" dirty="0"/>
              <a:t>“beauty” </a:t>
            </a:r>
            <a:r>
              <a:rPr lang="en-US" dirty="0"/>
              <a:t>was</a:t>
            </a:r>
            <a:r>
              <a:rPr lang="en-US" b="1" dirty="0"/>
              <a:t> useful</a:t>
            </a:r>
            <a:r>
              <a:rPr lang="en-US" dirty="0"/>
              <a:t>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32A34-DCFE-7444-AB93-AE5783722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David L. </a:t>
            </a:r>
            <a:r>
              <a:rPr lang="en-US" dirty="0" err="1"/>
              <a:t>Parnas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30FA7-3BBC-8F4E-9514-E61F3CD8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295B-C694-CB4A-9385-E58B63C2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</a:rPr>
              <a:t>Make Software Modular! And… Efficient?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An Empirical Evaluation of </a:t>
            </a:r>
            <a:r>
              <a:rPr lang="en-US" sz="2000" dirty="0" err="1">
                <a:solidFill>
                  <a:prstClr val="black"/>
                </a:solidFill>
              </a:rPr>
              <a:t>OSGi</a:t>
            </a:r>
            <a:r>
              <a:rPr lang="en-US" sz="2000" dirty="0">
                <a:solidFill>
                  <a:prstClr val="black"/>
                </a:solidFill>
              </a:rPr>
              <a:t> Dependencies Best Practices (MSR 2018)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30C72-C281-2E46-9305-00CD4E6CA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Lina Ochoa</a:t>
            </a:r>
            <a:br>
              <a:rPr lang="en-US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dirty="0">
                <a:solidFill>
                  <a:prstClr val="black"/>
                </a:solidFill>
                <a:latin typeface="Calibri Light" panose="020F0302020204030204"/>
                <a:hlinkClick r:id="rId2"/>
              </a:rPr>
              <a:t>lina.ochoa@cwi.nl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Thomas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Degueule</a:t>
            </a: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thomas.degueule@cwi.nl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Jurgen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Vinju</a:t>
            </a: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dirty="0">
                <a:solidFill>
                  <a:prstClr val="black"/>
                </a:solidFill>
                <a:latin typeface="Calibri Light" panose="020F0302020204030204"/>
                <a:hlinkClick r:id="rId4"/>
              </a:rPr>
              <a:t>jurgen.vinju@cwi.nl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6F979-3BF7-7649-B05C-F0C33669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CEDA1-612F-EA43-A93F-D77F6C056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365125"/>
            <a:ext cx="2271060" cy="1226154"/>
          </a:xfrm>
          <a:prstGeom prst="rect">
            <a:avLst/>
          </a:prstGeom>
        </p:spPr>
      </p:pic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FCCF09A-5BD0-CE4F-B872-AFD5F9B6D3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38553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46C3D9-C20D-5542-9F67-1FD1E80DFB05}"/>
              </a:ext>
            </a:extLst>
          </p:cNvPr>
          <p:cNvSpPr txBox="1"/>
          <p:nvPr/>
        </p:nvSpPr>
        <p:spPr>
          <a:xfrm>
            <a:off x="8532643" y="1825625"/>
            <a:ext cx="282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latin typeface="+mj-lt"/>
              </a:rPr>
              <a:t>“</a:t>
            </a:r>
            <a:r>
              <a:rPr lang="en-US" b="1" i="1" dirty="0">
                <a:latin typeface="+mj-lt"/>
              </a:rPr>
              <a:t>Modularity</a:t>
            </a:r>
            <a:r>
              <a:rPr lang="en-US" i="1" dirty="0">
                <a:latin typeface="+mj-lt"/>
              </a:rPr>
              <a:t> without </a:t>
            </a:r>
            <a:r>
              <a:rPr lang="en-US" b="1" i="1" dirty="0">
                <a:latin typeface="+mj-lt"/>
              </a:rPr>
              <a:t>regret</a:t>
            </a:r>
            <a:r>
              <a:rPr lang="en-US" i="1" dirty="0"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2381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D29B-EFB4-D24E-B5B4-F559CE46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“Engineers are very pragmatic; they may </a:t>
            </a:r>
            <a:r>
              <a:rPr lang="en-US" b="1" dirty="0"/>
              <a:t>admire beauty</a:t>
            </a:r>
            <a:r>
              <a:rPr lang="en-US" dirty="0"/>
              <a:t>, but they </a:t>
            </a:r>
            <a:r>
              <a:rPr lang="en-US" b="1" dirty="0"/>
              <a:t>seek utility</a:t>
            </a:r>
            <a:r>
              <a:rPr lang="en-US" dirty="0"/>
              <a:t>. I tried to find an explanation of why </a:t>
            </a:r>
            <a:r>
              <a:rPr lang="en-US" b="1" dirty="0"/>
              <a:t>“beauty” </a:t>
            </a:r>
            <a:r>
              <a:rPr lang="en-US" dirty="0"/>
              <a:t>was</a:t>
            </a:r>
            <a:r>
              <a:rPr lang="en-US" b="1" dirty="0"/>
              <a:t> useful</a:t>
            </a:r>
            <a:r>
              <a:rPr lang="en-US" dirty="0"/>
              <a:t>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32A34-DCFE-7444-AB93-AE5783722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David L. </a:t>
            </a:r>
            <a:r>
              <a:rPr lang="en-US" dirty="0" err="1"/>
              <a:t>Parnas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30FA7-3BBC-8F4E-9514-E61F3CD8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DB5-4D72-3147-8A85-A9678219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in </a:t>
            </a:r>
            <a:r>
              <a:rPr lang="en-US" b="1" dirty="0"/>
              <a:t>software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8AAB77-A719-ED4E-B9E9-0FB6B6CD062E}"/>
              </a:ext>
            </a:extLst>
          </p:cNvPr>
          <p:cNvSpPr/>
          <p:nvPr/>
        </p:nvSpPr>
        <p:spPr>
          <a:xfrm>
            <a:off x="1266150" y="1994048"/>
            <a:ext cx="4114800" cy="3788229"/>
          </a:xfrm>
          <a:prstGeom prst="roundRect">
            <a:avLst>
              <a:gd name="adj" fmla="val 70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31DB48-7F00-D840-BBFA-20D31580574C}"/>
              </a:ext>
            </a:extLst>
          </p:cNvPr>
          <p:cNvSpPr/>
          <p:nvPr/>
        </p:nvSpPr>
        <p:spPr>
          <a:xfrm>
            <a:off x="2035485" y="3235680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ADEACC3-B202-4246-9B55-76B6DF850E8E}"/>
              </a:ext>
            </a:extLst>
          </p:cNvPr>
          <p:cNvSpPr/>
          <p:nvPr/>
        </p:nvSpPr>
        <p:spPr>
          <a:xfrm>
            <a:off x="4431277" y="4897717"/>
            <a:ext cx="508706" cy="43853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3D610-1D2E-8948-B673-079710011B8E}"/>
              </a:ext>
            </a:extLst>
          </p:cNvPr>
          <p:cNvSpPr/>
          <p:nvPr/>
        </p:nvSpPr>
        <p:spPr>
          <a:xfrm>
            <a:off x="1728012" y="2414314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24FF5B2E-721F-824B-8E2F-58F5588FD33D}"/>
              </a:ext>
            </a:extLst>
          </p:cNvPr>
          <p:cNvSpPr/>
          <p:nvPr/>
        </p:nvSpPr>
        <p:spPr>
          <a:xfrm>
            <a:off x="1728011" y="4031768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0D59503C-59C0-034A-91A7-EF0585F72BAC}"/>
              </a:ext>
            </a:extLst>
          </p:cNvPr>
          <p:cNvSpPr/>
          <p:nvPr/>
        </p:nvSpPr>
        <p:spPr>
          <a:xfrm>
            <a:off x="3428593" y="4893051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5BE89C2B-ECBC-A747-BD43-985F332264AA}"/>
              </a:ext>
            </a:extLst>
          </p:cNvPr>
          <p:cNvSpPr/>
          <p:nvPr/>
        </p:nvSpPr>
        <p:spPr>
          <a:xfrm>
            <a:off x="3688332" y="2559913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FEBFD6-AB6F-DE49-A603-BDF7D3C6B280}"/>
              </a:ext>
            </a:extLst>
          </p:cNvPr>
          <p:cNvSpPr/>
          <p:nvPr/>
        </p:nvSpPr>
        <p:spPr>
          <a:xfrm>
            <a:off x="2613493" y="4489939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606D2C-EA35-BC48-AA27-8085D3BE168C}"/>
              </a:ext>
            </a:extLst>
          </p:cNvPr>
          <p:cNvSpPr/>
          <p:nvPr/>
        </p:nvSpPr>
        <p:spPr>
          <a:xfrm>
            <a:off x="2837484" y="3539098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0F759-B68E-574F-B3BE-21AF2D387E95}"/>
              </a:ext>
            </a:extLst>
          </p:cNvPr>
          <p:cNvSpPr/>
          <p:nvPr/>
        </p:nvSpPr>
        <p:spPr>
          <a:xfrm>
            <a:off x="4501443" y="3568588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C45CF5-A75C-D544-8B2D-B7AF83F04B7D}"/>
              </a:ext>
            </a:extLst>
          </p:cNvPr>
          <p:cNvSpPr/>
          <p:nvPr/>
        </p:nvSpPr>
        <p:spPr>
          <a:xfrm>
            <a:off x="3934144" y="4270670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E8D82D-D5BE-DE4F-A037-8AD4E71DE89A}"/>
              </a:ext>
            </a:extLst>
          </p:cNvPr>
          <p:cNvSpPr/>
          <p:nvPr/>
        </p:nvSpPr>
        <p:spPr>
          <a:xfrm>
            <a:off x="2761685" y="2385933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206BE5-3E19-464B-83A4-5C470B6F6F39}"/>
              </a:ext>
            </a:extLst>
          </p:cNvPr>
          <p:cNvSpPr/>
          <p:nvPr/>
        </p:nvSpPr>
        <p:spPr>
          <a:xfrm>
            <a:off x="4501444" y="2418588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04D0612C-1DCF-9145-ADD4-9863CAFB11D2}"/>
              </a:ext>
            </a:extLst>
          </p:cNvPr>
          <p:cNvSpPr/>
          <p:nvPr/>
        </p:nvSpPr>
        <p:spPr>
          <a:xfrm>
            <a:off x="3717726" y="3349318"/>
            <a:ext cx="508706" cy="43853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A12A6860-D852-8944-89CE-37CB32716D7C}"/>
              </a:ext>
            </a:extLst>
          </p:cNvPr>
          <p:cNvSpPr/>
          <p:nvPr/>
        </p:nvSpPr>
        <p:spPr>
          <a:xfrm>
            <a:off x="1728226" y="4897718"/>
            <a:ext cx="508706" cy="43853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4CC13-38C5-9E44-B99D-10289B62A734}"/>
              </a:ext>
            </a:extLst>
          </p:cNvPr>
          <p:cNvCxnSpPr>
            <a:cxnSpLocks/>
            <a:stCxn id="8" idx="1"/>
            <a:endCxn id="6" idx="2"/>
          </p:cNvCxnSpPr>
          <p:nvPr/>
        </p:nvCxnSpPr>
        <p:spPr>
          <a:xfrm rot="10800000" flipH="1" flipV="1">
            <a:off x="1728011" y="2633584"/>
            <a:ext cx="307473" cy="821366"/>
          </a:xfrm>
          <a:prstGeom prst="curvedConnector3">
            <a:avLst>
              <a:gd name="adj1" fmla="val -743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061D72-8596-4A45-B2E6-57EAB69A2C7C}"/>
              </a:ext>
            </a:extLst>
          </p:cNvPr>
          <p:cNvCxnSpPr>
            <a:cxnSpLocks/>
            <a:stCxn id="8" idx="3"/>
            <a:endCxn id="12" idx="0"/>
          </p:cNvCxnSpPr>
          <p:nvPr/>
        </p:nvCxnSpPr>
        <p:spPr>
          <a:xfrm>
            <a:off x="2166551" y="2633584"/>
            <a:ext cx="666212" cy="185635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C00F85-5054-8549-A227-70ADC4899DA0}"/>
              </a:ext>
            </a:extLst>
          </p:cNvPr>
          <p:cNvCxnSpPr>
            <a:cxnSpLocks/>
            <a:stCxn id="8" idx="0"/>
            <a:endCxn id="16" idx="0"/>
          </p:cNvCxnSpPr>
          <p:nvPr/>
        </p:nvCxnSpPr>
        <p:spPr>
          <a:xfrm rot="5400000" flipH="1" flipV="1">
            <a:off x="2449928" y="1883288"/>
            <a:ext cx="28381" cy="1033673"/>
          </a:xfrm>
          <a:prstGeom prst="curvedConnector3">
            <a:avLst>
              <a:gd name="adj1" fmla="val 905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45499E-E68B-1C48-B3E0-E2A20DBB230C}"/>
              </a:ext>
            </a:extLst>
          </p:cNvPr>
          <p:cNvCxnSpPr>
            <a:cxnSpLocks/>
            <a:stCxn id="15" idx="0"/>
            <a:endCxn id="9" idx="0"/>
          </p:cNvCxnSpPr>
          <p:nvPr/>
        </p:nvCxnSpPr>
        <p:spPr>
          <a:xfrm rot="16200000" flipV="1">
            <a:off x="2932063" y="3049319"/>
            <a:ext cx="238902" cy="2203800"/>
          </a:xfrm>
          <a:prstGeom prst="curvedConnector3">
            <a:avLst>
              <a:gd name="adj1" fmla="val 195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124E9D-EEA0-2A45-ADBF-D04BDA6A44EB}"/>
              </a:ext>
            </a:extLst>
          </p:cNvPr>
          <p:cNvCxnSpPr>
            <a:cxnSpLocks/>
            <a:stCxn id="9" idx="1"/>
            <a:endCxn id="19" idx="1"/>
          </p:cNvCxnSpPr>
          <p:nvPr/>
        </p:nvCxnSpPr>
        <p:spPr>
          <a:xfrm rot="10800000" flipH="1" flipV="1">
            <a:off x="1728011" y="4253370"/>
            <a:ext cx="127392" cy="863617"/>
          </a:xfrm>
          <a:prstGeom prst="curvedConnector3">
            <a:avLst>
              <a:gd name="adj1" fmla="val -179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2D714C-3697-2E43-B165-716D11B21CD6}"/>
              </a:ext>
            </a:extLst>
          </p:cNvPr>
          <p:cNvCxnSpPr>
            <a:cxnSpLocks/>
            <a:stCxn id="9" idx="1"/>
            <a:endCxn id="6" idx="2"/>
          </p:cNvCxnSpPr>
          <p:nvPr/>
        </p:nvCxnSpPr>
        <p:spPr>
          <a:xfrm rot="10800000" flipH="1">
            <a:off x="1728011" y="3454951"/>
            <a:ext cx="307474" cy="798421"/>
          </a:xfrm>
          <a:prstGeom prst="curvedConnector3">
            <a:avLst>
              <a:gd name="adj1" fmla="val -743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47AA7C-3515-8042-A058-8CE383EE1221}"/>
              </a:ext>
            </a:extLst>
          </p:cNvPr>
          <p:cNvCxnSpPr>
            <a:cxnSpLocks/>
            <a:stCxn id="11" idx="0"/>
            <a:endCxn id="16" idx="7"/>
          </p:cNvCxnSpPr>
          <p:nvPr/>
        </p:nvCxnSpPr>
        <p:spPr>
          <a:xfrm rot="16200000" flipV="1">
            <a:off x="3468090" y="2118068"/>
            <a:ext cx="109757" cy="773934"/>
          </a:xfrm>
          <a:prstGeom prst="curvedConnector3">
            <a:avLst>
              <a:gd name="adj1" fmla="val 3667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0B740D-E027-5E47-94C8-8506BF128CF2}"/>
              </a:ext>
            </a:extLst>
          </p:cNvPr>
          <p:cNvCxnSpPr>
            <a:cxnSpLocks/>
            <a:stCxn id="11" idx="1"/>
            <a:endCxn id="13" idx="0"/>
          </p:cNvCxnSpPr>
          <p:nvPr/>
        </p:nvCxnSpPr>
        <p:spPr>
          <a:xfrm rot="10800000" flipV="1">
            <a:off x="3056754" y="2781516"/>
            <a:ext cx="631578" cy="757582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56B9FC-4178-E346-ADEC-4CC80FE62037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>
            <a:off x="3909935" y="3003118"/>
            <a:ext cx="62144" cy="34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2EF1621-A6C3-A244-BED1-5175E2C2DF9A}"/>
              </a:ext>
            </a:extLst>
          </p:cNvPr>
          <p:cNvCxnSpPr>
            <a:cxnSpLocks/>
            <a:stCxn id="11" idx="2"/>
            <a:endCxn id="17" idx="4"/>
          </p:cNvCxnSpPr>
          <p:nvPr/>
        </p:nvCxnSpPr>
        <p:spPr>
          <a:xfrm rot="5400000" flipH="1" flipV="1">
            <a:off x="4242328" y="2524733"/>
            <a:ext cx="145991" cy="810779"/>
          </a:xfrm>
          <a:prstGeom prst="curvedConnector3">
            <a:avLst>
              <a:gd name="adj1" fmla="val -1565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C1BD6E-4EC8-A443-A6E8-EAA7A73AC84C}"/>
              </a:ext>
            </a:extLst>
          </p:cNvPr>
          <p:cNvCxnSpPr>
            <a:cxnSpLocks/>
            <a:stCxn id="14" idx="2"/>
            <a:endCxn id="15" idx="7"/>
          </p:cNvCxnSpPr>
          <p:nvPr/>
        </p:nvCxnSpPr>
        <p:spPr>
          <a:xfrm rot="5400000">
            <a:off x="4350704" y="3964884"/>
            <a:ext cx="327766" cy="41225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AF56E6B-006B-DC4B-B42B-63C36216F865}"/>
              </a:ext>
            </a:extLst>
          </p:cNvPr>
          <p:cNvCxnSpPr>
            <a:cxnSpLocks/>
            <a:stCxn id="15" idx="1"/>
            <a:endCxn id="13" idx="2"/>
          </p:cNvCxnSpPr>
          <p:nvPr/>
        </p:nvCxnSpPr>
        <p:spPr>
          <a:xfrm rot="16200000" flipV="1">
            <a:off x="3348933" y="3685458"/>
            <a:ext cx="357256" cy="9416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9DA84F7-929B-C848-8907-B1DB9013537C}"/>
              </a:ext>
            </a:extLst>
          </p:cNvPr>
          <p:cNvCxnSpPr>
            <a:cxnSpLocks/>
            <a:stCxn id="10" idx="2"/>
            <a:endCxn id="7" idx="3"/>
          </p:cNvCxnSpPr>
          <p:nvPr/>
        </p:nvCxnSpPr>
        <p:spPr>
          <a:xfrm rot="16200000" flipH="1">
            <a:off x="4167913" y="4818539"/>
            <a:ext cx="12700" cy="1035434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62C6C1A-DC41-714C-BDA8-5F0CEFF62474}"/>
              </a:ext>
            </a:extLst>
          </p:cNvPr>
          <p:cNvCxnSpPr>
            <a:cxnSpLocks/>
            <a:stCxn id="10" idx="0"/>
            <a:endCxn id="15" idx="2"/>
          </p:cNvCxnSpPr>
          <p:nvPr/>
        </p:nvCxnSpPr>
        <p:spPr>
          <a:xfrm rot="5400000" flipH="1" flipV="1">
            <a:off x="3590615" y="4549522"/>
            <a:ext cx="403111" cy="28394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F158256-C689-6F46-9C50-06DFEACC997A}"/>
              </a:ext>
            </a:extLst>
          </p:cNvPr>
          <p:cNvCxnSpPr>
            <a:cxnSpLocks/>
            <a:stCxn id="15" idx="6"/>
            <a:endCxn id="7" idx="0"/>
          </p:cNvCxnSpPr>
          <p:nvPr/>
        </p:nvCxnSpPr>
        <p:spPr>
          <a:xfrm>
            <a:off x="4372683" y="4489940"/>
            <a:ext cx="312947" cy="40777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8">
            <a:extLst>
              <a:ext uri="{FF2B5EF4-FFF2-40B4-BE49-F238E27FC236}">
                <a16:creationId xmlns:a16="http://schemas.microsoft.com/office/drawing/2014/main" id="{9D3D5E03-38D8-8F4E-9798-966A71DD5FC5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rot="5400000">
            <a:off x="2376353" y="3521261"/>
            <a:ext cx="1329131" cy="186232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3A2ECA52-E697-644F-ACB8-2F68E605BE03}"/>
              </a:ext>
            </a:extLst>
          </p:cNvPr>
          <p:cNvSpPr txBox="1"/>
          <p:nvPr/>
        </p:nvSpPr>
        <p:spPr>
          <a:xfrm>
            <a:off x="1266150" y="5870437"/>
            <a:ext cx="302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Non-modular</a:t>
            </a:r>
            <a:r>
              <a:rPr lang="en-US" sz="2400" dirty="0">
                <a:latin typeface="+mj-lt"/>
              </a:rPr>
              <a:t> software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0E631D-C928-EE4A-97F9-0D3DADDF7796}"/>
              </a:ext>
            </a:extLst>
          </p:cNvPr>
          <p:cNvGrpSpPr/>
          <p:nvPr/>
        </p:nvGrpSpPr>
        <p:grpSpPr>
          <a:xfrm>
            <a:off x="6721498" y="1994048"/>
            <a:ext cx="4114800" cy="4345807"/>
            <a:chOff x="6721498" y="1994048"/>
            <a:chExt cx="4114800" cy="434580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BE77E86-5E65-4E46-A893-04EAB7A32869}"/>
                </a:ext>
              </a:extLst>
            </p:cNvPr>
            <p:cNvSpPr/>
            <p:nvPr/>
          </p:nvSpPr>
          <p:spPr>
            <a:xfrm>
              <a:off x="6721498" y="1994048"/>
              <a:ext cx="4114800" cy="3788229"/>
            </a:xfrm>
            <a:prstGeom prst="roundRect">
              <a:avLst>
                <a:gd name="adj" fmla="val 706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9F42B3E-ADDD-2042-823B-C97CEB36AF4C}"/>
                </a:ext>
              </a:extLst>
            </p:cNvPr>
            <p:cNvSpPr/>
            <p:nvPr/>
          </p:nvSpPr>
          <p:spPr>
            <a:xfrm>
              <a:off x="7138268" y="4115747"/>
              <a:ext cx="1548881" cy="14983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C3CE478B-2275-B242-B2F3-A7CE5594684B}"/>
                </a:ext>
              </a:extLst>
            </p:cNvPr>
            <p:cNvSpPr/>
            <p:nvPr/>
          </p:nvSpPr>
          <p:spPr>
            <a:xfrm>
              <a:off x="7133863" y="2178478"/>
              <a:ext cx="1548881" cy="14983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7E4C1DC0-F005-E443-890C-8DC833BE1325}"/>
                </a:ext>
              </a:extLst>
            </p:cNvPr>
            <p:cNvSpPr/>
            <p:nvPr/>
          </p:nvSpPr>
          <p:spPr>
            <a:xfrm>
              <a:off x="8872208" y="2173363"/>
              <a:ext cx="1548881" cy="14983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374BF79C-3822-8446-B723-1C26C7FE9790}"/>
                </a:ext>
              </a:extLst>
            </p:cNvPr>
            <p:cNvSpPr/>
            <p:nvPr/>
          </p:nvSpPr>
          <p:spPr>
            <a:xfrm>
              <a:off x="8872208" y="4115747"/>
              <a:ext cx="1548881" cy="14983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iangle 88">
              <a:extLst>
                <a:ext uri="{FF2B5EF4-FFF2-40B4-BE49-F238E27FC236}">
                  <a16:creationId xmlns:a16="http://schemas.microsoft.com/office/drawing/2014/main" id="{75FCE448-88E4-C047-965B-5F2089DA3E90}"/>
                </a:ext>
              </a:extLst>
            </p:cNvPr>
            <p:cNvSpPr/>
            <p:nvPr/>
          </p:nvSpPr>
          <p:spPr>
            <a:xfrm>
              <a:off x="7347410" y="2940951"/>
              <a:ext cx="508706" cy="43853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id="{25B4CD0C-39EC-D545-BA40-EBA5DB7B4C38}"/>
                </a:ext>
              </a:extLst>
            </p:cNvPr>
            <p:cNvSpPr/>
            <p:nvPr/>
          </p:nvSpPr>
          <p:spPr>
            <a:xfrm>
              <a:off x="7955550" y="2937823"/>
              <a:ext cx="508706" cy="43853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iangle 90">
              <a:extLst>
                <a:ext uri="{FF2B5EF4-FFF2-40B4-BE49-F238E27FC236}">
                  <a16:creationId xmlns:a16="http://schemas.microsoft.com/office/drawing/2014/main" id="{0C044CFD-66B5-074D-B68A-08D6BD2D4FD6}"/>
                </a:ext>
              </a:extLst>
            </p:cNvPr>
            <p:cNvSpPr/>
            <p:nvPr/>
          </p:nvSpPr>
          <p:spPr>
            <a:xfrm>
              <a:off x="7653950" y="2420636"/>
              <a:ext cx="508706" cy="43853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7BEE58C-FBAE-9D47-926C-8900E1269A14}"/>
                </a:ext>
              </a:extLst>
            </p:cNvPr>
            <p:cNvSpPr/>
            <p:nvPr/>
          </p:nvSpPr>
          <p:spPr>
            <a:xfrm>
              <a:off x="9113256" y="2413995"/>
              <a:ext cx="438539" cy="438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B65842-FBD2-8A46-B622-7C4790C232AF}"/>
                </a:ext>
              </a:extLst>
            </p:cNvPr>
            <p:cNvSpPr/>
            <p:nvPr/>
          </p:nvSpPr>
          <p:spPr>
            <a:xfrm>
              <a:off x="9113255" y="3041129"/>
              <a:ext cx="438539" cy="438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E1C543A-86F8-1A4F-89DE-F0AF06C49A5A}"/>
                </a:ext>
              </a:extLst>
            </p:cNvPr>
            <p:cNvSpPr/>
            <p:nvPr/>
          </p:nvSpPr>
          <p:spPr>
            <a:xfrm>
              <a:off x="9743845" y="3041129"/>
              <a:ext cx="438539" cy="438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720D74B-9831-7447-8838-1E6D23927BF2}"/>
                </a:ext>
              </a:extLst>
            </p:cNvPr>
            <p:cNvSpPr/>
            <p:nvPr/>
          </p:nvSpPr>
          <p:spPr>
            <a:xfrm>
              <a:off x="9743846" y="2413995"/>
              <a:ext cx="438539" cy="438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A679E10-F5FA-594F-9FC5-6FDC9D35FC5C}"/>
                </a:ext>
              </a:extLst>
            </p:cNvPr>
            <p:cNvSpPr/>
            <p:nvPr/>
          </p:nvSpPr>
          <p:spPr>
            <a:xfrm>
              <a:off x="7391085" y="4352038"/>
              <a:ext cx="438539" cy="43853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EA71DEE-5230-5644-96A3-063BD40CFDBA}"/>
                </a:ext>
              </a:extLst>
            </p:cNvPr>
            <p:cNvSpPr/>
            <p:nvPr/>
          </p:nvSpPr>
          <p:spPr>
            <a:xfrm>
              <a:off x="8025462" y="4346725"/>
              <a:ext cx="438539" cy="43853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DED7BCE-DE76-2C4F-A3CF-59A8488BE0D8}"/>
                </a:ext>
              </a:extLst>
            </p:cNvPr>
            <p:cNvSpPr/>
            <p:nvPr/>
          </p:nvSpPr>
          <p:spPr>
            <a:xfrm>
              <a:off x="7387196" y="4968549"/>
              <a:ext cx="438539" cy="43853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75881BF-3B56-F148-83C3-4AE3876F67BF}"/>
                </a:ext>
              </a:extLst>
            </p:cNvPr>
            <p:cNvSpPr/>
            <p:nvPr/>
          </p:nvSpPr>
          <p:spPr>
            <a:xfrm>
              <a:off x="8017786" y="4962871"/>
              <a:ext cx="438539" cy="43853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BD1FF5C5-C6B5-D340-83CF-859428738CFE}"/>
                </a:ext>
              </a:extLst>
            </p:cNvPr>
            <p:cNvSpPr/>
            <p:nvPr/>
          </p:nvSpPr>
          <p:spPr>
            <a:xfrm>
              <a:off x="9425045" y="4384004"/>
              <a:ext cx="443205" cy="443205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iamond 100">
              <a:extLst>
                <a:ext uri="{FF2B5EF4-FFF2-40B4-BE49-F238E27FC236}">
                  <a16:creationId xmlns:a16="http://schemas.microsoft.com/office/drawing/2014/main" id="{0256F032-89CE-8443-8375-413558E0EB9E}"/>
                </a:ext>
              </a:extLst>
            </p:cNvPr>
            <p:cNvSpPr/>
            <p:nvPr/>
          </p:nvSpPr>
          <p:spPr>
            <a:xfrm>
              <a:off x="9103924" y="4892938"/>
              <a:ext cx="443205" cy="443205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Diamond 101">
              <a:extLst>
                <a:ext uri="{FF2B5EF4-FFF2-40B4-BE49-F238E27FC236}">
                  <a16:creationId xmlns:a16="http://schemas.microsoft.com/office/drawing/2014/main" id="{73B345CC-CF40-D247-8058-99785228BC70}"/>
                </a:ext>
              </a:extLst>
            </p:cNvPr>
            <p:cNvSpPr/>
            <p:nvPr/>
          </p:nvSpPr>
          <p:spPr>
            <a:xfrm>
              <a:off x="9757841" y="4892938"/>
              <a:ext cx="443205" cy="443205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46">
              <a:extLst>
                <a:ext uri="{FF2B5EF4-FFF2-40B4-BE49-F238E27FC236}">
                  <a16:creationId xmlns:a16="http://schemas.microsoft.com/office/drawing/2014/main" id="{98A0619F-108F-3242-950E-CCF38BF7BD1D}"/>
                </a:ext>
              </a:extLst>
            </p:cNvPr>
            <p:cNvCxnSpPr>
              <a:cxnSpLocks/>
              <a:stCxn id="88" idx="0"/>
              <a:endCxn id="86" idx="2"/>
            </p:cNvCxnSpPr>
            <p:nvPr/>
          </p:nvCxnSpPr>
          <p:spPr>
            <a:xfrm rot="16200000" flipV="1">
              <a:off x="8558041" y="3027138"/>
              <a:ext cx="438873" cy="173834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46">
              <a:extLst>
                <a:ext uri="{FF2B5EF4-FFF2-40B4-BE49-F238E27FC236}">
                  <a16:creationId xmlns:a16="http://schemas.microsoft.com/office/drawing/2014/main" id="{A6E1AA72-D905-A44B-8FEC-DDD99263929E}"/>
                </a:ext>
              </a:extLst>
            </p:cNvPr>
            <p:cNvCxnSpPr>
              <a:cxnSpLocks/>
              <a:stCxn id="85" idx="0"/>
              <a:endCxn id="86" idx="2"/>
            </p:cNvCxnSpPr>
            <p:nvPr/>
          </p:nvCxnSpPr>
          <p:spPr>
            <a:xfrm flipH="1" flipV="1">
              <a:off x="7908304" y="3676874"/>
              <a:ext cx="4405" cy="438873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46">
              <a:extLst>
                <a:ext uri="{FF2B5EF4-FFF2-40B4-BE49-F238E27FC236}">
                  <a16:creationId xmlns:a16="http://schemas.microsoft.com/office/drawing/2014/main" id="{0BB0D9E4-29AE-394B-ADCD-94166906892E}"/>
                </a:ext>
              </a:extLst>
            </p:cNvPr>
            <p:cNvCxnSpPr>
              <a:cxnSpLocks/>
              <a:stCxn id="85" idx="0"/>
              <a:endCxn id="87" idx="2"/>
            </p:cNvCxnSpPr>
            <p:nvPr/>
          </p:nvCxnSpPr>
          <p:spPr>
            <a:xfrm rot="5400000" flipH="1" flipV="1">
              <a:off x="8557685" y="3026783"/>
              <a:ext cx="443988" cy="173394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46">
              <a:extLst>
                <a:ext uri="{FF2B5EF4-FFF2-40B4-BE49-F238E27FC236}">
                  <a16:creationId xmlns:a16="http://schemas.microsoft.com/office/drawing/2014/main" id="{8A348402-696E-1F49-8DB2-A9A00EF1BC81}"/>
                </a:ext>
              </a:extLst>
            </p:cNvPr>
            <p:cNvCxnSpPr>
              <a:cxnSpLocks/>
              <a:stCxn id="87" idx="2"/>
              <a:endCxn id="88" idx="0"/>
            </p:cNvCxnSpPr>
            <p:nvPr/>
          </p:nvCxnSpPr>
          <p:spPr>
            <a:xfrm>
              <a:off x="9646649" y="3671759"/>
              <a:ext cx="0" cy="44398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D0FC774-1A7C-3A44-8E3B-AEC569FBF224}"/>
                </a:ext>
              </a:extLst>
            </p:cNvPr>
            <p:cNvSpPr/>
            <p:nvPr/>
          </p:nvSpPr>
          <p:spPr>
            <a:xfrm>
              <a:off x="7839525" y="4067446"/>
              <a:ext cx="137559" cy="5633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080C3F4-1D14-434E-A27B-A64898351217}"/>
                </a:ext>
              </a:extLst>
            </p:cNvPr>
            <p:cNvSpPr/>
            <p:nvPr/>
          </p:nvSpPr>
          <p:spPr>
            <a:xfrm>
              <a:off x="7839525" y="3672159"/>
              <a:ext cx="137559" cy="5633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A5F74A2-F442-B34E-8AD9-2C44BBC1FF1E}"/>
                </a:ext>
              </a:extLst>
            </p:cNvPr>
            <p:cNvSpPr/>
            <p:nvPr/>
          </p:nvSpPr>
          <p:spPr>
            <a:xfrm>
              <a:off x="9582275" y="4060354"/>
              <a:ext cx="137559" cy="5633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619D0CF-9261-0045-9D5B-0E614A5CD1AA}"/>
                </a:ext>
              </a:extLst>
            </p:cNvPr>
            <p:cNvSpPr/>
            <p:nvPr/>
          </p:nvSpPr>
          <p:spPr>
            <a:xfrm>
              <a:off x="9582274" y="3672159"/>
              <a:ext cx="137559" cy="5633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DAD2C5A-7D61-5D4B-A550-8C7EBEB0A696}"/>
                </a:ext>
              </a:extLst>
            </p:cNvPr>
            <p:cNvSpPr txBox="1"/>
            <p:nvPr/>
          </p:nvSpPr>
          <p:spPr>
            <a:xfrm>
              <a:off x="6721498" y="5878190"/>
              <a:ext cx="2427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Modular</a:t>
              </a:r>
              <a:r>
                <a:rPr lang="en-US" sz="2400" dirty="0">
                  <a:latin typeface="+mj-lt"/>
                </a:rPr>
                <a:t> software</a:t>
              </a:r>
            </a:p>
          </p:txBody>
        </p:sp>
      </p:grpSp>
      <p:sp>
        <p:nvSpPr>
          <p:cNvPr id="141" name="Slide Number Placeholder 140">
            <a:extLst>
              <a:ext uri="{FF2B5EF4-FFF2-40B4-BE49-F238E27FC236}">
                <a16:creationId xmlns:a16="http://schemas.microsoft.com/office/drawing/2014/main" id="{58F1F4D7-B8BD-2249-ABAE-4BF09D9F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4177-69CD-7845-876F-5D415544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b="1" dirty="0"/>
              <a:t>modularity</a:t>
            </a:r>
            <a:r>
              <a:rPr lang="en-US" dirty="0"/>
              <a:t> works in </a:t>
            </a:r>
            <a:r>
              <a:rPr lang="en-US" b="1" dirty="0"/>
              <a:t>Java</a:t>
            </a:r>
            <a:r>
              <a:rPr lang="en-US" dirty="0"/>
              <a:t> language?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89093-FBAF-9D41-8913-524166E52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Java is one of the most popular programming languages (#1 acc. TIOBE 2018)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6C3A1-24DC-9944-8130-96701C98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29C4-47A2-8244-958C-A040B67F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Modularity in </a:t>
            </a:r>
            <a:r>
              <a:rPr lang="en-US" b="1" dirty="0"/>
              <a:t>Java</a:t>
            </a:r>
            <a:r>
              <a:rPr lang="en-US" dirty="0"/>
              <a:t> + </a:t>
            </a:r>
            <a:r>
              <a:rPr lang="en-US" b="1" dirty="0" err="1"/>
              <a:t>OSGi</a:t>
            </a:r>
            <a:endParaRPr lang="en-US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97784A-2096-3D4F-A8BA-FD5C50540F48}"/>
              </a:ext>
            </a:extLst>
          </p:cNvPr>
          <p:cNvSpPr/>
          <p:nvPr/>
        </p:nvSpPr>
        <p:spPr>
          <a:xfrm>
            <a:off x="4584330" y="2512677"/>
            <a:ext cx="2793499" cy="2890271"/>
          </a:xfrm>
          <a:prstGeom prst="roundRect">
            <a:avLst>
              <a:gd name="adj" fmla="val 7061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940D51-430A-7041-99A7-9863D99370BF}"/>
              </a:ext>
            </a:extLst>
          </p:cNvPr>
          <p:cNvSpPr/>
          <p:nvPr/>
        </p:nvSpPr>
        <p:spPr>
          <a:xfrm>
            <a:off x="4901355" y="2968714"/>
            <a:ext cx="1548881" cy="78657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BF2D78-3BBA-0F4A-8838-AB18361EA03E}"/>
              </a:ext>
            </a:extLst>
          </p:cNvPr>
          <p:cNvSpPr/>
          <p:nvPr/>
        </p:nvSpPr>
        <p:spPr>
          <a:xfrm>
            <a:off x="4912930" y="4343151"/>
            <a:ext cx="2152706" cy="78657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51C9D-51D9-9C43-8552-F51623C9010E}"/>
              </a:ext>
            </a:extLst>
          </p:cNvPr>
          <p:cNvSpPr txBox="1"/>
          <p:nvPr/>
        </p:nvSpPr>
        <p:spPr>
          <a:xfrm>
            <a:off x="4906980" y="2551224"/>
            <a:ext cx="187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pkg.students.api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40774-6633-054F-B074-AF73C455FB30}"/>
              </a:ext>
            </a:extLst>
          </p:cNvPr>
          <p:cNvSpPr txBox="1"/>
          <p:nvPr/>
        </p:nvSpPr>
        <p:spPr>
          <a:xfrm>
            <a:off x="4912929" y="3926943"/>
            <a:ext cx="201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pkg.students.impl</a:t>
            </a:r>
            <a:endParaRPr lang="en-US" sz="2000" dirty="0">
              <a:latin typeface="+mj-lt"/>
            </a:endParaRP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81ACC607-C05E-6347-8821-50753A92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5</a:t>
            </a:fld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3E4F8E-C76C-1E4B-8E88-3FB7107F3A3B}"/>
              </a:ext>
            </a:extLst>
          </p:cNvPr>
          <p:cNvGrpSpPr/>
          <p:nvPr/>
        </p:nvGrpSpPr>
        <p:grpSpPr>
          <a:xfrm>
            <a:off x="8765841" y="2109484"/>
            <a:ext cx="2135711" cy="3293464"/>
            <a:chOff x="622064" y="3339258"/>
            <a:chExt cx="2135711" cy="32934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5D0B3C-9BBD-1B4C-A039-B372A82C063F}"/>
                </a:ext>
              </a:extLst>
            </p:cNvPr>
            <p:cNvGrpSpPr/>
            <p:nvPr/>
          </p:nvGrpSpPr>
          <p:grpSpPr>
            <a:xfrm>
              <a:off x="622064" y="3339258"/>
              <a:ext cx="2135711" cy="3293464"/>
              <a:chOff x="622064" y="3910763"/>
              <a:chExt cx="2135711" cy="329346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A041E84-3B3A-0547-8F03-2AB55818F782}"/>
                  </a:ext>
                </a:extLst>
              </p:cNvPr>
              <p:cNvSpPr/>
              <p:nvPr/>
            </p:nvSpPr>
            <p:spPr>
              <a:xfrm>
                <a:off x="622064" y="4300963"/>
                <a:ext cx="2135711" cy="2903264"/>
              </a:xfrm>
              <a:prstGeom prst="roundRect">
                <a:avLst>
                  <a:gd name="adj" fmla="val 70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C772DD-5865-4F42-9D15-34D90463E0BB}"/>
                  </a:ext>
                </a:extLst>
              </p:cNvPr>
              <p:cNvSpPr txBox="1"/>
              <p:nvPr/>
            </p:nvSpPr>
            <p:spPr>
              <a:xfrm>
                <a:off x="627046" y="3910763"/>
                <a:ext cx="1256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+mj-lt"/>
                  </a:rPr>
                  <a:t>mod.math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D8F78261-CEB1-6A4F-B9EE-B4553646A04A}"/>
                  </a:ext>
                </a:extLst>
              </p:cNvPr>
              <p:cNvSpPr/>
              <p:nvPr/>
            </p:nvSpPr>
            <p:spPr>
              <a:xfrm>
                <a:off x="916224" y="4801531"/>
                <a:ext cx="1548881" cy="786574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F8D05B-728A-D84D-A107-D8BF228D9FC2}"/>
                  </a:ext>
                </a:extLst>
              </p:cNvPr>
              <p:cNvSpPr txBox="1"/>
              <p:nvPr/>
            </p:nvSpPr>
            <p:spPr>
              <a:xfrm>
                <a:off x="921849" y="4384041"/>
                <a:ext cx="1525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+mj-lt"/>
                  </a:rPr>
                  <a:t>pkg.math.api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5ACBDF8E-7F55-D74A-9938-AAAF62B44C71}"/>
                </a:ext>
              </a:extLst>
            </p:cNvPr>
            <p:cNvSpPr/>
            <p:nvPr/>
          </p:nvSpPr>
          <p:spPr>
            <a:xfrm>
              <a:off x="916223" y="5572925"/>
              <a:ext cx="1548881" cy="786574"/>
            </a:xfrm>
            <a:prstGeom prst="round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E6FAE21-E737-5749-8248-BC6707F31738}"/>
                </a:ext>
              </a:extLst>
            </p:cNvPr>
            <p:cNvSpPr txBox="1"/>
            <p:nvPr/>
          </p:nvSpPr>
          <p:spPr>
            <a:xfrm>
              <a:off x="921848" y="5155435"/>
              <a:ext cx="1664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j-lt"/>
                </a:rPr>
                <a:t>pkg.math.impl</a:t>
              </a:r>
              <a:endParaRPr lang="en-US" sz="2000" dirty="0">
                <a:latin typeface="+mj-lt"/>
              </a:endParaRPr>
            </a:p>
          </p:txBody>
        </p:sp>
      </p:grpSp>
      <p:cxnSp>
        <p:nvCxnSpPr>
          <p:cNvPr id="55" name="Straight Arrow Connector 44">
            <a:extLst>
              <a:ext uri="{FF2B5EF4-FFF2-40B4-BE49-F238E27FC236}">
                <a16:creationId xmlns:a16="http://schemas.microsoft.com/office/drawing/2014/main" id="{9F4D1A29-E9D5-EF4D-8515-895F4F8526D6}"/>
              </a:ext>
            </a:extLst>
          </p:cNvPr>
          <p:cNvCxnSpPr>
            <a:cxnSpLocks/>
            <a:stCxn id="4" idx="3"/>
            <a:endCxn id="32" idx="1"/>
          </p:cNvCxnSpPr>
          <p:nvPr/>
        </p:nvCxnSpPr>
        <p:spPr>
          <a:xfrm flipV="1">
            <a:off x="7377829" y="3393539"/>
            <a:ext cx="1682172" cy="56427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3FAF512-AAA3-244A-AF92-FE26B30033EA}"/>
              </a:ext>
            </a:extLst>
          </p:cNvPr>
          <p:cNvSpPr txBox="1"/>
          <p:nvPr/>
        </p:nvSpPr>
        <p:spPr>
          <a:xfrm>
            <a:off x="4584330" y="2114408"/>
            <a:ext cx="1605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mod.students</a:t>
            </a:r>
            <a:endParaRPr lang="en-US" sz="2000" b="1" dirty="0">
              <a:latin typeface="+mj-lt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AE53D5D4-E786-5847-B28A-35CF5D314A7F}"/>
              </a:ext>
            </a:extLst>
          </p:cNvPr>
          <p:cNvSpPr/>
          <p:nvPr/>
        </p:nvSpPr>
        <p:spPr>
          <a:xfrm>
            <a:off x="9620515" y="4520850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03290B49-FD6E-C147-A97B-2E11635B1A7C}"/>
              </a:ext>
            </a:extLst>
          </p:cNvPr>
          <p:cNvSpPr/>
          <p:nvPr/>
        </p:nvSpPr>
        <p:spPr>
          <a:xfrm>
            <a:off x="9177310" y="4524822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4768724B-E6B2-9C4C-9887-6738E70E9D6E}"/>
              </a:ext>
            </a:extLst>
          </p:cNvPr>
          <p:cNvSpPr/>
          <p:nvPr/>
        </p:nvSpPr>
        <p:spPr>
          <a:xfrm>
            <a:off x="10072497" y="4524821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924329-1FB3-3A4E-ACEC-7A0640EC6959}"/>
              </a:ext>
            </a:extLst>
          </p:cNvPr>
          <p:cNvGrpSpPr/>
          <p:nvPr/>
        </p:nvGrpSpPr>
        <p:grpSpPr>
          <a:xfrm>
            <a:off x="1044322" y="2087219"/>
            <a:ext cx="2135711" cy="3315729"/>
            <a:chOff x="622064" y="3313270"/>
            <a:chExt cx="2135711" cy="331572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E997B6D-C8FE-5145-812C-6421F6E9DA0E}"/>
                </a:ext>
              </a:extLst>
            </p:cNvPr>
            <p:cNvGrpSpPr/>
            <p:nvPr/>
          </p:nvGrpSpPr>
          <p:grpSpPr>
            <a:xfrm>
              <a:off x="622064" y="3313270"/>
              <a:ext cx="2135711" cy="3315729"/>
              <a:chOff x="622064" y="3884775"/>
              <a:chExt cx="2135711" cy="3315729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D5E0EE31-7548-984E-9C13-A1FD4DD20D7A}"/>
                  </a:ext>
                </a:extLst>
              </p:cNvPr>
              <p:cNvSpPr/>
              <p:nvPr/>
            </p:nvSpPr>
            <p:spPr>
              <a:xfrm>
                <a:off x="622064" y="4300963"/>
                <a:ext cx="2135711" cy="2899541"/>
              </a:xfrm>
              <a:prstGeom prst="roundRect">
                <a:avLst>
                  <a:gd name="adj" fmla="val 70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B5A02E-1CAC-2B4F-BDA8-1ABE4551179A}"/>
                  </a:ext>
                </a:extLst>
              </p:cNvPr>
              <p:cNvSpPr txBox="1"/>
              <p:nvPr/>
            </p:nvSpPr>
            <p:spPr>
              <a:xfrm>
                <a:off x="622064" y="3884775"/>
                <a:ext cx="1125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+mj-lt"/>
                  </a:rPr>
                  <a:t>mod.sort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7476AC7-FF61-894E-A498-02BE00FB3943}"/>
                  </a:ext>
                </a:extLst>
              </p:cNvPr>
              <p:cNvSpPr/>
              <p:nvPr/>
            </p:nvSpPr>
            <p:spPr>
              <a:xfrm>
                <a:off x="916224" y="4801531"/>
                <a:ext cx="1548881" cy="786574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7D12E74-B167-2F40-8E6D-A8189E46A1C2}"/>
                  </a:ext>
                </a:extLst>
              </p:cNvPr>
              <p:cNvSpPr txBox="1"/>
              <p:nvPr/>
            </p:nvSpPr>
            <p:spPr>
              <a:xfrm>
                <a:off x="921849" y="4384041"/>
                <a:ext cx="1391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+mj-lt"/>
                  </a:rPr>
                  <a:t>pkg.sort.api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85EE285-80FA-464D-B2AB-4AF13B30D5A7}"/>
                  </a:ext>
                </a:extLst>
              </p:cNvPr>
              <p:cNvSpPr/>
              <p:nvPr/>
            </p:nvSpPr>
            <p:spPr>
              <a:xfrm>
                <a:off x="1182275" y="4969541"/>
                <a:ext cx="438539" cy="43853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420B065-563E-5148-9F68-AA57AF3928DC}"/>
                  </a:ext>
                </a:extLst>
              </p:cNvPr>
              <p:cNvSpPr/>
              <p:nvPr/>
            </p:nvSpPr>
            <p:spPr>
              <a:xfrm>
                <a:off x="1769327" y="4969541"/>
                <a:ext cx="438539" cy="43853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885E9B3-1414-4342-9D76-9017273110EA}"/>
                </a:ext>
              </a:extLst>
            </p:cNvPr>
            <p:cNvSpPr/>
            <p:nvPr/>
          </p:nvSpPr>
          <p:spPr>
            <a:xfrm>
              <a:off x="916223" y="5572925"/>
              <a:ext cx="1548881" cy="786574"/>
            </a:xfrm>
            <a:prstGeom prst="round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4A53D6-C083-284D-A1D9-C6201B240167}"/>
                </a:ext>
              </a:extLst>
            </p:cNvPr>
            <p:cNvSpPr txBox="1"/>
            <p:nvPr/>
          </p:nvSpPr>
          <p:spPr>
            <a:xfrm>
              <a:off x="921848" y="5155435"/>
              <a:ext cx="1531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j-lt"/>
                </a:rPr>
                <a:t>pkg.sort.impl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FEA1DA3-E1C6-3B4F-8805-005032BC0072}"/>
              </a:ext>
            </a:extLst>
          </p:cNvPr>
          <p:cNvSpPr/>
          <p:nvPr/>
        </p:nvSpPr>
        <p:spPr>
          <a:xfrm>
            <a:off x="1604533" y="4537610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B8C2D59-12E1-FA4F-997B-798986A3B781}"/>
              </a:ext>
            </a:extLst>
          </p:cNvPr>
          <p:cNvSpPr/>
          <p:nvPr/>
        </p:nvSpPr>
        <p:spPr>
          <a:xfrm>
            <a:off x="2191585" y="4537610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F6A65FE2-52F7-1A46-9AB9-D980CCB1B820}"/>
              </a:ext>
            </a:extLst>
          </p:cNvPr>
          <p:cNvSpPr/>
          <p:nvPr/>
        </p:nvSpPr>
        <p:spPr>
          <a:xfrm>
            <a:off x="9620515" y="3167964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iamond 78">
            <a:extLst>
              <a:ext uri="{FF2B5EF4-FFF2-40B4-BE49-F238E27FC236}">
                <a16:creationId xmlns:a16="http://schemas.microsoft.com/office/drawing/2014/main" id="{D363B356-45F2-D149-8D7A-DCD71D65163C}"/>
              </a:ext>
            </a:extLst>
          </p:cNvPr>
          <p:cNvSpPr/>
          <p:nvPr/>
        </p:nvSpPr>
        <p:spPr>
          <a:xfrm>
            <a:off x="9177310" y="3171936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860F8BD3-9214-D04D-AB27-D27AFBD8AF93}"/>
              </a:ext>
            </a:extLst>
          </p:cNvPr>
          <p:cNvSpPr/>
          <p:nvPr/>
        </p:nvSpPr>
        <p:spPr>
          <a:xfrm>
            <a:off x="10072497" y="3171935"/>
            <a:ext cx="443205" cy="4432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119653-9824-F048-BC92-1A9F94F77A35}"/>
              </a:ext>
            </a:extLst>
          </p:cNvPr>
          <p:cNvCxnSpPr>
            <a:cxnSpLocks/>
            <a:stCxn id="4" idx="1"/>
            <a:endCxn id="67" idx="3"/>
          </p:cNvCxnSpPr>
          <p:nvPr/>
        </p:nvCxnSpPr>
        <p:spPr>
          <a:xfrm flipH="1" flipV="1">
            <a:off x="3180033" y="3953178"/>
            <a:ext cx="1404297" cy="463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268F1BB9-8DDA-5D41-84E2-3B879000D372}"/>
              </a:ext>
            </a:extLst>
          </p:cNvPr>
          <p:cNvSpPr/>
          <p:nvPr/>
        </p:nvSpPr>
        <p:spPr>
          <a:xfrm>
            <a:off x="5150744" y="3171985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276B3-33F2-BE42-B2E7-D29C51ECD058}"/>
              </a:ext>
            </a:extLst>
          </p:cNvPr>
          <p:cNvSpPr/>
          <p:nvPr/>
        </p:nvSpPr>
        <p:spPr>
          <a:xfrm>
            <a:off x="5781334" y="3166307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D093068-6482-634E-828C-755801E6E8D3}"/>
              </a:ext>
            </a:extLst>
          </p:cNvPr>
          <p:cNvSpPr/>
          <p:nvPr/>
        </p:nvSpPr>
        <p:spPr>
          <a:xfrm>
            <a:off x="5150744" y="4531194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C880126-1BFD-5540-BEE8-9B628C9FC9DC}"/>
              </a:ext>
            </a:extLst>
          </p:cNvPr>
          <p:cNvSpPr/>
          <p:nvPr/>
        </p:nvSpPr>
        <p:spPr>
          <a:xfrm>
            <a:off x="5781334" y="4525516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BD19691-AC66-2A40-AB08-7376F82960EE}"/>
              </a:ext>
            </a:extLst>
          </p:cNvPr>
          <p:cNvSpPr/>
          <p:nvPr/>
        </p:nvSpPr>
        <p:spPr>
          <a:xfrm>
            <a:off x="6411924" y="4517168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1E140-3CDF-EF43-A94B-77956F7CF7D3}"/>
              </a:ext>
            </a:extLst>
          </p:cNvPr>
          <p:cNvSpPr txBox="1"/>
          <p:nvPr/>
        </p:nvSpPr>
        <p:spPr>
          <a:xfrm>
            <a:off x="3196318" y="3972744"/>
            <a:ext cx="1388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+mj-lt"/>
                <a:cs typeface="Consolas" panose="020B0609020204030204" pitchFamily="49" charset="0"/>
              </a:rPr>
              <a:t>Require-Bundle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34C5AB-2A1B-A14A-A0AE-03CE97C87108}"/>
              </a:ext>
            </a:extLst>
          </p:cNvPr>
          <p:cNvSpPr txBox="1"/>
          <p:nvPr/>
        </p:nvSpPr>
        <p:spPr>
          <a:xfrm>
            <a:off x="7369175" y="3968255"/>
            <a:ext cx="141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+mj-lt"/>
                <a:cs typeface="Consolas" panose="020B0609020204030204" pitchFamily="49" charset="0"/>
              </a:rPr>
              <a:t>Import-Package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FB47947-CB30-D449-8EE3-C21F64335DB2}"/>
              </a:ext>
            </a:extLst>
          </p:cNvPr>
          <p:cNvSpPr/>
          <p:nvPr/>
        </p:nvSpPr>
        <p:spPr>
          <a:xfrm>
            <a:off x="8656467" y="715134"/>
            <a:ext cx="2353511" cy="901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OSGi</a:t>
            </a:r>
            <a:r>
              <a:rPr lang="en-US" sz="2000" b="1" dirty="0"/>
              <a:t> document: </a:t>
            </a:r>
          </a:p>
          <a:p>
            <a:pPr algn="ctr"/>
            <a:r>
              <a:rPr lang="en-US" sz="2000" dirty="0"/>
              <a:t>450 pages!</a:t>
            </a:r>
          </a:p>
        </p:txBody>
      </p:sp>
    </p:spTree>
    <p:extLst>
      <p:ext uri="{BB962C8B-B14F-4D97-AF65-F5344CB8AC3E}">
        <p14:creationId xmlns:p14="http://schemas.microsoft.com/office/powerpoint/2010/main" val="24879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6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88E-5EDD-6B45-9B8B-0EA04E20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OSGi</a:t>
            </a:r>
            <a:r>
              <a:rPr lang="en-US" dirty="0"/>
              <a:t> </a:t>
            </a:r>
            <a:r>
              <a:rPr lang="en-US" b="1" dirty="0"/>
              <a:t>best practices </a:t>
            </a:r>
            <a:r>
              <a:rPr lang="en-US" dirty="0"/>
              <a:t>are </a:t>
            </a:r>
            <a:r>
              <a:rPr lang="en-US" b="1" dirty="0"/>
              <a:t>advised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F20B1-C4C2-ED42-8132-E82CA8254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F3C7-D3EA-DE43-8D39-BE4C9C1F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1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0A3F-186D-314A-9B32-3DA9F0AC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OSGi</a:t>
            </a:r>
            <a:r>
              <a:rPr lang="en-US" dirty="0"/>
              <a:t> best </a:t>
            </a:r>
            <a:r>
              <a:rPr lang="en-US" b="1" dirty="0"/>
              <a:t>practices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CB097C-A88B-7C4B-8F60-1D4E29FAFB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694763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D01CF7-78F2-B643-8B30-0D7AED88C3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671456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5DEAB-A077-A04A-9BD0-9DC54955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A241F2-4CFF-F849-B6D5-E62B37E7C091}"/>
              </a:ext>
            </a:extLst>
          </p:cNvPr>
          <p:cNvSpPr/>
          <p:nvPr/>
        </p:nvSpPr>
        <p:spPr>
          <a:xfrm>
            <a:off x="838200" y="2116899"/>
            <a:ext cx="5181600" cy="1891430"/>
          </a:xfrm>
          <a:prstGeom prst="roundRect">
            <a:avLst>
              <a:gd name="adj" fmla="val 6379"/>
            </a:avLst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FB0BF1-B54C-234A-81E8-799D55E28A82}"/>
              </a:ext>
            </a:extLst>
          </p:cNvPr>
          <p:cNvSpPr/>
          <p:nvPr/>
        </p:nvSpPr>
        <p:spPr>
          <a:xfrm>
            <a:off x="838200" y="2116899"/>
            <a:ext cx="5181600" cy="601249"/>
          </a:xfrm>
          <a:prstGeom prst="roundRect">
            <a:avLst>
              <a:gd name="adj" fmla="val 6379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1E66-CA7C-794A-A8F3-3AD500DD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B1: </a:t>
            </a:r>
            <a:r>
              <a:rPr lang="en-US" dirty="0"/>
              <a:t>Prefer </a:t>
            </a:r>
            <a:r>
              <a:rPr lang="en-US" b="1" dirty="0"/>
              <a:t>package-level</a:t>
            </a:r>
            <a:r>
              <a:rPr lang="en-US" dirty="0"/>
              <a:t> dependencies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4D67F3A3-29AF-9749-A1AD-4A5DCC82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8</a:t>
            </a:fld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F5B672D-B27B-0640-9F58-2C312C2E2438}"/>
              </a:ext>
            </a:extLst>
          </p:cNvPr>
          <p:cNvSpPr/>
          <p:nvPr/>
        </p:nvSpPr>
        <p:spPr>
          <a:xfrm>
            <a:off x="4584330" y="2512677"/>
            <a:ext cx="2793499" cy="2890271"/>
          </a:xfrm>
          <a:prstGeom prst="roundRect">
            <a:avLst>
              <a:gd name="adj" fmla="val 7061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099042F-38C4-F445-8EE2-651861CE5CB8}"/>
              </a:ext>
            </a:extLst>
          </p:cNvPr>
          <p:cNvSpPr/>
          <p:nvPr/>
        </p:nvSpPr>
        <p:spPr>
          <a:xfrm>
            <a:off x="4901355" y="2968714"/>
            <a:ext cx="1548881" cy="78657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8F3B359-6A49-D64D-BCA6-81203B3427EF}"/>
              </a:ext>
            </a:extLst>
          </p:cNvPr>
          <p:cNvSpPr/>
          <p:nvPr/>
        </p:nvSpPr>
        <p:spPr>
          <a:xfrm>
            <a:off x="4912930" y="4343151"/>
            <a:ext cx="2152706" cy="78657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3B9FC0-AA9F-7A46-8FB2-D35167FAEA82}"/>
              </a:ext>
            </a:extLst>
          </p:cNvPr>
          <p:cNvSpPr txBox="1"/>
          <p:nvPr/>
        </p:nvSpPr>
        <p:spPr>
          <a:xfrm>
            <a:off x="4906980" y="2551224"/>
            <a:ext cx="187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pkg.students.api</a:t>
            </a:r>
            <a:endParaRPr lang="en-US" sz="2000" dirty="0"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03AA98-8504-AC48-B2A5-05197809C16B}"/>
              </a:ext>
            </a:extLst>
          </p:cNvPr>
          <p:cNvSpPr txBox="1"/>
          <p:nvPr/>
        </p:nvSpPr>
        <p:spPr>
          <a:xfrm>
            <a:off x="4912929" y="3926943"/>
            <a:ext cx="201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pkg.students.impl</a:t>
            </a:r>
            <a:endParaRPr lang="en-US" sz="2000" dirty="0">
              <a:latin typeface="+mj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40248B-2D87-ED4A-9E79-06662CF0C250}"/>
              </a:ext>
            </a:extLst>
          </p:cNvPr>
          <p:cNvGrpSpPr/>
          <p:nvPr/>
        </p:nvGrpSpPr>
        <p:grpSpPr>
          <a:xfrm>
            <a:off x="8765841" y="2109484"/>
            <a:ext cx="2495058" cy="3293464"/>
            <a:chOff x="622064" y="3339258"/>
            <a:chExt cx="2495058" cy="32934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1234A8D-53E3-454C-8BCB-D717C0351EF0}"/>
                </a:ext>
              </a:extLst>
            </p:cNvPr>
            <p:cNvGrpSpPr/>
            <p:nvPr/>
          </p:nvGrpSpPr>
          <p:grpSpPr>
            <a:xfrm>
              <a:off x="622064" y="3339258"/>
              <a:ext cx="2495058" cy="3293464"/>
              <a:chOff x="622064" y="3910763"/>
              <a:chExt cx="2495058" cy="3293464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5974017-C8A2-7A4C-9CE7-CC6B89CC1FB0}"/>
                  </a:ext>
                </a:extLst>
              </p:cNvPr>
              <p:cNvSpPr/>
              <p:nvPr/>
            </p:nvSpPr>
            <p:spPr>
              <a:xfrm>
                <a:off x="622064" y="4300963"/>
                <a:ext cx="2495058" cy="2903264"/>
              </a:xfrm>
              <a:prstGeom prst="roundRect">
                <a:avLst>
                  <a:gd name="adj" fmla="val 70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7D9724-6E74-FC4F-8506-E60126D883C4}"/>
                  </a:ext>
                </a:extLst>
              </p:cNvPr>
              <p:cNvSpPr txBox="1"/>
              <p:nvPr/>
            </p:nvSpPr>
            <p:spPr>
              <a:xfrm>
                <a:off x="627046" y="3910763"/>
                <a:ext cx="1688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+mj-lt"/>
                  </a:rPr>
                  <a:t>mod.othersort</a:t>
                </a:r>
                <a:endParaRPr lang="en-US" sz="2000" b="1" dirty="0">
                  <a:latin typeface="+mj-lt"/>
                </a:endParaRP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613028A3-2B3A-F343-A473-E5273C630B13}"/>
                  </a:ext>
                </a:extLst>
              </p:cNvPr>
              <p:cNvSpPr/>
              <p:nvPr/>
            </p:nvSpPr>
            <p:spPr>
              <a:xfrm>
                <a:off x="916224" y="4801531"/>
                <a:ext cx="1548881" cy="786574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ECEC1A8-C3F7-124C-8290-971BC43A7D4F}"/>
                  </a:ext>
                </a:extLst>
              </p:cNvPr>
              <p:cNvSpPr txBox="1"/>
              <p:nvPr/>
            </p:nvSpPr>
            <p:spPr>
              <a:xfrm>
                <a:off x="921849" y="4384041"/>
                <a:ext cx="1391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+mj-lt"/>
                  </a:rPr>
                  <a:t>pkg.sort.api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CC3E01E-2F46-4845-9CD3-A535555B86AF}"/>
                </a:ext>
              </a:extLst>
            </p:cNvPr>
            <p:cNvSpPr/>
            <p:nvPr/>
          </p:nvSpPr>
          <p:spPr>
            <a:xfrm>
              <a:off x="916223" y="5572925"/>
              <a:ext cx="1962904" cy="786574"/>
            </a:xfrm>
            <a:prstGeom prst="round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EC0E9D-5DAD-FE4A-A45F-7964BDCDB936}"/>
                </a:ext>
              </a:extLst>
            </p:cNvPr>
            <p:cNvSpPr txBox="1"/>
            <p:nvPr/>
          </p:nvSpPr>
          <p:spPr>
            <a:xfrm>
              <a:off x="921848" y="5155435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j-lt"/>
                </a:rPr>
                <a:t>pkg.sort.otherimpl</a:t>
              </a:r>
              <a:endParaRPr lang="en-US" sz="2000" dirty="0">
                <a:latin typeface="+mj-lt"/>
              </a:endParaRPr>
            </a:p>
          </p:txBody>
        </p:sp>
      </p:grpSp>
      <p:cxnSp>
        <p:nvCxnSpPr>
          <p:cNvPr id="67" name="Straight Arrow Connector 44">
            <a:extLst>
              <a:ext uri="{FF2B5EF4-FFF2-40B4-BE49-F238E27FC236}">
                <a16:creationId xmlns:a16="http://schemas.microsoft.com/office/drawing/2014/main" id="{479A289C-FA94-7446-9596-1424FD8B891B}"/>
              </a:ext>
            </a:extLst>
          </p:cNvPr>
          <p:cNvCxnSpPr>
            <a:cxnSpLocks/>
            <a:stCxn id="54" idx="3"/>
            <a:endCxn id="65" idx="1"/>
          </p:cNvCxnSpPr>
          <p:nvPr/>
        </p:nvCxnSpPr>
        <p:spPr>
          <a:xfrm flipV="1">
            <a:off x="7377829" y="3393539"/>
            <a:ext cx="1682172" cy="56427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E98050E-3B49-8C42-A3CA-80C24ABA7E1D}"/>
              </a:ext>
            </a:extLst>
          </p:cNvPr>
          <p:cNvSpPr txBox="1"/>
          <p:nvPr/>
        </p:nvSpPr>
        <p:spPr>
          <a:xfrm>
            <a:off x="4584330" y="2114408"/>
            <a:ext cx="1605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mod.students</a:t>
            </a:r>
            <a:endParaRPr lang="en-US" sz="2000" b="1" dirty="0"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EC6460-8B68-4D43-8AE3-358DC534A0BD}"/>
              </a:ext>
            </a:extLst>
          </p:cNvPr>
          <p:cNvGrpSpPr/>
          <p:nvPr/>
        </p:nvGrpSpPr>
        <p:grpSpPr>
          <a:xfrm>
            <a:off x="1044322" y="2087219"/>
            <a:ext cx="2135711" cy="3315729"/>
            <a:chOff x="1044322" y="2087219"/>
            <a:chExt cx="2135711" cy="331572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4432E14-FB38-7E44-AACA-B7D7382D0CDD}"/>
                </a:ext>
              </a:extLst>
            </p:cNvPr>
            <p:cNvGrpSpPr/>
            <p:nvPr/>
          </p:nvGrpSpPr>
          <p:grpSpPr>
            <a:xfrm>
              <a:off x="1044322" y="2087219"/>
              <a:ext cx="2135711" cy="3315729"/>
              <a:chOff x="622064" y="3313270"/>
              <a:chExt cx="2135711" cy="331572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247EC3D-55F3-9E41-BF66-B8E258902326}"/>
                  </a:ext>
                </a:extLst>
              </p:cNvPr>
              <p:cNvGrpSpPr/>
              <p:nvPr/>
            </p:nvGrpSpPr>
            <p:grpSpPr>
              <a:xfrm>
                <a:off x="622064" y="3313270"/>
                <a:ext cx="2135711" cy="3315729"/>
                <a:chOff x="622064" y="3884775"/>
                <a:chExt cx="2135711" cy="3315729"/>
              </a:xfrm>
            </p:grpSpPr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BD09EE7-3DE8-ED4C-B960-D27EDBFA9324}"/>
                    </a:ext>
                  </a:extLst>
                </p:cNvPr>
                <p:cNvSpPr/>
                <p:nvPr/>
              </p:nvSpPr>
              <p:spPr>
                <a:xfrm>
                  <a:off x="622064" y="4300963"/>
                  <a:ext cx="2135711" cy="2899541"/>
                </a:xfrm>
                <a:prstGeom prst="roundRect">
                  <a:avLst>
                    <a:gd name="adj" fmla="val 7061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6896E1C-83CB-2144-A11E-79638B5FB258}"/>
                    </a:ext>
                  </a:extLst>
                </p:cNvPr>
                <p:cNvSpPr txBox="1"/>
                <p:nvPr/>
              </p:nvSpPr>
              <p:spPr>
                <a:xfrm>
                  <a:off x="622064" y="3884775"/>
                  <a:ext cx="11256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>
                      <a:latin typeface="+mj-lt"/>
                    </a:rPr>
                    <a:t>mod.sort</a:t>
                  </a:r>
                  <a:endParaRPr lang="en-US" sz="2000" b="1" dirty="0">
                    <a:latin typeface="+mj-lt"/>
                  </a:endParaRPr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A114FCE-B64A-734E-B1EC-66CC486FA996}"/>
                    </a:ext>
                  </a:extLst>
                </p:cNvPr>
                <p:cNvSpPr/>
                <p:nvPr/>
              </p:nvSpPr>
              <p:spPr>
                <a:xfrm>
                  <a:off x="916224" y="4801531"/>
                  <a:ext cx="1548881" cy="786574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27B8B4D-CE45-0347-9D48-A0ACACCFC0BD}"/>
                    </a:ext>
                  </a:extLst>
                </p:cNvPr>
                <p:cNvSpPr txBox="1"/>
                <p:nvPr/>
              </p:nvSpPr>
              <p:spPr>
                <a:xfrm>
                  <a:off x="921849" y="4384041"/>
                  <a:ext cx="1391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>
                      <a:latin typeface="+mj-lt"/>
                    </a:rPr>
                    <a:t>pkg.sort.api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F4000A35-B43A-DB4A-B6D2-B2009DB1BAB4}"/>
                    </a:ext>
                  </a:extLst>
                </p:cNvPr>
                <p:cNvSpPr/>
                <p:nvPr/>
              </p:nvSpPr>
              <p:spPr>
                <a:xfrm>
                  <a:off x="1182275" y="4969541"/>
                  <a:ext cx="438539" cy="43853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1B31D38-E5F8-B149-A330-B0449AD4D70B}"/>
                    </a:ext>
                  </a:extLst>
                </p:cNvPr>
                <p:cNvSpPr/>
                <p:nvPr/>
              </p:nvSpPr>
              <p:spPr>
                <a:xfrm>
                  <a:off x="1769327" y="4969541"/>
                  <a:ext cx="438539" cy="43853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1AD6E177-DC08-B441-86EE-0B1B9BF7CA4C}"/>
                  </a:ext>
                </a:extLst>
              </p:cNvPr>
              <p:cNvSpPr/>
              <p:nvPr/>
            </p:nvSpPr>
            <p:spPr>
              <a:xfrm>
                <a:off x="916223" y="5572925"/>
                <a:ext cx="1548881" cy="786574"/>
              </a:xfrm>
              <a:prstGeom prst="roundRect">
                <a:avLst/>
              </a:prstGeom>
              <a:ln w="127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2DA9C8-A984-B348-BA80-9C5C9CDCFC73}"/>
                  </a:ext>
                </a:extLst>
              </p:cNvPr>
              <p:cNvSpPr txBox="1"/>
              <p:nvPr/>
            </p:nvSpPr>
            <p:spPr>
              <a:xfrm>
                <a:off x="921848" y="5155435"/>
                <a:ext cx="1531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+mj-lt"/>
                  </a:rPr>
                  <a:t>pkg.sort.impl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5F9C557-00AA-F34B-B7BB-022BB33FCDE3}"/>
                </a:ext>
              </a:extLst>
            </p:cNvPr>
            <p:cNvSpPr/>
            <p:nvPr/>
          </p:nvSpPr>
          <p:spPr>
            <a:xfrm>
              <a:off x="1604533" y="4537610"/>
              <a:ext cx="438539" cy="438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D40744-6B11-7041-8F2C-91AFA0D6BC42}"/>
                </a:ext>
              </a:extLst>
            </p:cNvPr>
            <p:cNvSpPr/>
            <p:nvPr/>
          </p:nvSpPr>
          <p:spPr>
            <a:xfrm>
              <a:off x="2191585" y="4537610"/>
              <a:ext cx="438539" cy="4385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961A4ED0-81BE-704C-AD52-F6960A46F8BE}"/>
              </a:ext>
            </a:extLst>
          </p:cNvPr>
          <p:cNvSpPr/>
          <p:nvPr/>
        </p:nvSpPr>
        <p:spPr>
          <a:xfrm>
            <a:off x="5150744" y="3171985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1543D9F-A24C-624F-8244-477FF12D2563}"/>
              </a:ext>
            </a:extLst>
          </p:cNvPr>
          <p:cNvSpPr/>
          <p:nvPr/>
        </p:nvSpPr>
        <p:spPr>
          <a:xfrm>
            <a:off x="5781334" y="3166307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501FA6-F4C7-A746-B3A2-1DA6EB6858E0}"/>
              </a:ext>
            </a:extLst>
          </p:cNvPr>
          <p:cNvSpPr/>
          <p:nvPr/>
        </p:nvSpPr>
        <p:spPr>
          <a:xfrm>
            <a:off x="5150744" y="4531194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0DBCC41-DED0-F940-BA35-559178FC8B33}"/>
              </a:ext>
            </a:extLst>
          </p:cNvPr>
          <p:cNvSpPr/>
          <p:nvPr/>
        </p:nvSpPr>
        <p:spPr>
          <a:xfrm>
            <a:off x="5781334" y="4525516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B2CBECF-7400-E746-B561-35ED4B88B28E}"/>
              </a:ext>
            </a:extLst>
          </p:cNvPr>
          <p:cNvSpPr/>
          <p:nvPr/>
        </p:nvSpPr>
        <p:spPr>
          <a:xfrm>
            <a:off x="6411924" y="4517168"/>
            <a:ext cx="438539" cy="4385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06AD85D-3837-5546-8144-31DCF0126ED5}"/>
              </a:ext>
            </a:extLst>
          </p:cNvPr>
          <p:cNvSpPr txBox="1"/>
          <p:nvPr/>
        </p:nvSpPr>
        <p:spPr>
          <a:xfrm>
            <a:off x="7369175" y="3968255"/>
            <a:ext cx="141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+mj-lt"/>
                <a:cs typeface="Consolas" panose="020B0609020204030204" pitchFamily="49" charset="0"/>
              </a:rPr>
              <a:t>Import-Package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9ECC59-D84F-2F42-B994-A3E3160C4AFA}"/>
              </a:ext>
            </a:extLst>
          </p:cNvPr>
          <p:cNvSpPr/>
          <p:nvPr/>
        </p:nvSpPr>
        <p:spPr>
          <a:xfrm>
            <a:off x="9334172" y="3170479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06AF3D6-CB95-A046-8A5E-51E8000E23E0}"/>
              </a:ext>
            </a:extLst>
          </p:cNvPr>
          <p:cNvSpPr/>
          <p:nvPr/>
        </p:nvSpPr>
        <p:spPr>
          <a:xfrm>
            <a:off x="9921224" y="3170479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8A71E7B-6D9D-8B41-AB67-17595D9C8A21}"/>
              </a:ext>
            </a:extLst>
          </p:cNvPr>
          <p:cNvSpPr/>
          <p:nvPr/>
        </p:nvSpPr>
        <p:spPr>
          <a:xfrm>
            <a:off x="9334172" y="4526184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3AACCFF-E8D8-7F45-830E-224185869D3B}"/>
              </a:ext>
            </a:extLst>
          </p:cNvPr>
          <p:cNvSpPr/>
          <p:nvPr/>
        </p:nvSpPr>
        <p:spPr>
          <a:xfrm>
            <a:off x="9846068" y="4526184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8111497-9596-C043-9FF4-B2411EA29910}"/>
              </a:ext>
            </a:extLst>
          </p:cNvPr>
          <p:cNvSpPr/>
          <p:nvPr/>
        </p:nvSpPr>
        <p:spPr>
          <a:xfrm>
            <a:off x="10357964" y="4537609"/>
            <a:ext cx="438539" cy="438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47D2E3-193D-2142-8D06-83519680B53C}"/>
              </a:ext>
            </a:extLst>
          </p:cNvPr>
          <p:cNvGrpSpPr/>
          <p:nvPr/>
        </p:nvGrpSpPr>
        <p:grpSpPr>
          <a:xfrm>
            <a:off x="3180033" y="3953178"/>
            <a:ext cx="1404297" cy="327343"/>
            <a:chOff x="3180033" y="3953178"/>
            <a:chExt cx="1404297" cy="327343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E9EC9A-D841-5F48-90CA-AB921051EB2C}"/>
                </a:ext>
              </a:extLst>
            </p:cNvPr>
            <p:cNvCxnSpPr>
              <a:cxnSpLocks/>
              <a:stCxn id="54" idx="1"/>
              <a:endCxn id="76" idx="3"/>
            </p:cNvCxnSpPr>
            <p:nvPr/>
          </p:nvCxnSpPr>
          <p:spPr>
            <a:xfrm flipH="1" flipV="1">
              <a:off x="3180033" y="3953178"/>
              <a:ext cx="1404297" cy="463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5881752-ACCF-2540-8672-503145CDCCA1}"/>
                </a:ext>
              </a:extLst>
            </p:cNvPr>
            <p:cNvSpPr txBox="1"/>
            <p:nvPr/>
          </p:nvSpPr>
          <p:spPr>
            <a:xfrm>
              <a:off x="3196318" y="3972744"/>
              <a:ext cx="1388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/>
                  </a:solidFill>
                  <a:latin typeface="+mj-lt"/>
                  <a:cs typeface="Consolas" panose="020B0609020204030204" pitchFamily="49" charset="0"/>
                </a:rPr>
                <a:t>Require-Bundle</a:t>
              </a:r>
            </a:p>
          </p:txBody>
        </p:sp>
      </p:grpSp>
      <p:sp>
        <p:nvSpPr>
          <p:cNvPr id="16" name="Multiply 15">
            <a:extLst>
              <a:ext uri="{FF2B5EF4-FFF2-40B4-BE49-F238E27FC236}">
                <a16:creationId xmlns:a16="http://schemas.microsoft.com/office/drawing/2014/main" id="{599E003F-D006-D14A-AC7E-8AF996AA28E6}"/>
              </a:ext>
            </a:extLst>
          </p:cNvPr>
          <p:cNvSpPr/>
          <p:nvPr/>
        </p:nvSpPr>
        <p:spPr>
          <a:xfrm>
            <a:off x="1491201" y="3318752"/>
            <a:ext cx="1265128" cy="126512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44">
            <a:extLst>
              <a:ext uri="{FF2B5EF4-FFF2-40B4-BE49-F238E27FC236}">
                <a16:creationId xmlns:a16="http://schemas.microsoft.com/office/drawing/2014/main" id="{B26F3AE8-1AEE-FE4A-B3B7-06BB72F4C202}"/>
              </a:ext>
            </a:extLst>
          </p:cNvPr>
          <p:cNvCxnSpPr>
            <a:cxnSpLocks/>
            <a:stCxn id="54" idx="1"/>
            <a:endCxn id="78" idx="3"/>
          </p:cNvCxnSpPr>
          <p:nvPr/>
        </p:nvCxnSpPr>
        <p:spPr>
          <a:xfrm rot="10800000">
            <a:off x="2887364" y="3397263"/>
            <a:ext cx="1696967" cy="56055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2C0C90E-EA71-BA49-BF5C-33B83DE4705D}"/>
              </a:ext>
            </a:extLst>
          </p:cNvPr>
          <p:cNvSpPr txBox="1"/>
          <p:nvPr/>
        </p:nvSpPr>
        <p:spPr>
          <a:xfrm>
            <a:off x="3188882" y="3968255"/>
            <a:ext cx="141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+mj-lt"/>
                <a:cs typeface="Consolas" panose="020B0609020204030204" pitchFamily="49" charset="0"/>
              </a:rPr>
              <a:t>Import-Package</a:t>
            </a:r>
          </a:p>
        </p:txBody>
      </p:sp>
    </p:spTree>
    <p:extLst>
      <p:ext uri="{BB962C8B-B14F-4D97-AF65-F5344CB8AC3E}">
        <p14:creationId xmlns:p14="http://schemas.microsoft.com/office/powerpoint/2010/main" val="6697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6" grpId="0" animBg="1"/>
      <p:bldP spid="16" grpId="1" animBg="1"/>
      <p:bldP spid="116" grpId="0"/>
      <p:bldP spid="1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15B2-B444-5D44-9316-0B85FD1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OSGi</a:t>
            </a:r>
            <a:r>
              <a:rPr lang="en-US" dirty="0"/>
              <a:t> </a:t>
            </a:r>
            <a:r>
              <a:rPr lang="en-US" b="1" dirty="0"/>
              <a:t>best practices </a:t>
            </a:r>
            <a:r>
              <a:rPr lang="en-US" dirty="0"/>
              <a:t>being </a:t>
            </a:r>
            <a:r>
              <a:rPr lang="en-US" b="1" dirty="0"/>
              <a:t>followed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BF931-D359-D24E-AFD0-9827E0A6B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86C13-27BA-2F4B-B7F0-C6E80BD7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5737-8E95-6142-BF8A-0BB7681B8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12194</TotalTime>
  <Words>516</Words>
  <Application>Microsoft Macintosh PowerPoint</Application>
  <PresentationFormat>Widescreen</PresentationFormat>
  <Paragraphs>121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Linux Biolinum</vt:lpstr>
      <vt:lpstr>Office Theme</vt:lpstr>
      <vt:lpstr>Make Software Modular!  And… Efficient? s An Empirical Evaluation of OSGi Dependencies Best Practices</vt:lpstr>
      <vt:lpstr>“Engineers are very pragmatic; they may admire beauty, but they seek utility. I tried to find an explanation of why “beauty” was useful.”</vt:lpstr>
      <vt:lpstr>Modularity in software</vt:lpstr>
      <vt:lpstr>How modularity works in Java language?</vt:lpstr>
      <vt:lpstr>Modularity in Java + OSGi</vt:lpstr>
      <vt:lpstr>What OSGi best practices are advised?</vt:lpstr>
      <vt:lpstr>OSGi best practices</vt:lpstr>
      <vt:lpstr>B1: Prefer package-level dependencies</vt:lpstr>
      <vt:lpstr>Are OSGi best practices being followed?</vt:lpstr>
      <vt:lpstr>Best practices in practice</vt:lpstr>
      <vt:lpstr>Do OSGi best practices have an impact on the system efficiency?</vt:lpstr>
      <vt:lpstr>Studied corpus</vt:lpstr>
      <vt:lpstr>Best practices impact on…</vt:lpstr>
      <vt:lpstr>“I tried to find an explanation of why “beauty” was useful.”</vt:lpstr>
      <vt:lpstr>Make Software Modular! And… Efficient? An Empirical Evaluation of OSGi Dependencies Best Practices (MSR 2018)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 Maria Ochoa Venegas</dc:creator>
  <cp:lastModifiedBy>Lina Maria Ochoa Venegas</cp:lastModifiedBy>
  <cp:revision>111</cp:revision>
  <cp:lastPrinted>2018-04-04T11:21:44Z</cp:lastPrinted>
  <dcterms:created xsi:type="dcterms:W3CDTF">2018-03-27T11:54:18Z</dcterms:created>
  <dcterms:modified xsi:type="dcterms:W3CDTF">2018-04-05T20:45:44Z</dcterms:modified>
</cp:coreProperties>
</file>