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362" r:id="rId3"/>
    <p:sldId id="284" r:id="rId4"/>
    <p:sldId id="364" r:id="rId5"/>
    <p:sldId id="3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628C9A-8554-4D80-A31D-04AAE8081853}">
          <p14:sldIdLst>
            <p14:sldId id="283"/>
            <p14:sldId id="362"/>
            <p14:sldId id="284"/>
            <p14:sldId id="364"/>
            <p14:sldId id="363"/>
          </p14:sldIdLst>
        </p14:section>
        <p14:section name="Untitled Section" id="{9FD216E5-BD3B-46DC-8806-70AAE97980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7F71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73012" autoAdjust="0"/>
  </p:normalViewPr>
  <p:slideViewPr>
    <p:cSldViewPr snapToGrid="0">
      <p:cViewPr varScale="1">
        <p:scale>
          <a:sx n="60" d="100"/>
          <a:sy n="60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9E3B-CA9A-4D5F-A30C-1684F082B25A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E5896-099F-44A0-908C-62E5FE90E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5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E5896-099F-44A0-908C-62E5FE90E5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6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Notification</a:t>
            </a:r>
            <a:r>
              <a:rPr lang="en-US" baseline="0" dirty="0" smtClean="0"/>
              <a:t> / Small # false positives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E5896-099F-44A0-908C-62E5FE90E5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7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E5896-099F-44A0-908C-62E5FE90E5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1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A349A1-B960-4AD5-A903-D5A953E2E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6AE9C1-A91E-43AE-AF41-687B957E2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2D94F-2DCF-4152-A2F3-F8120C211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E22-B1F7-42AD-AE2A-FA97F1BEC8C8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07DC17-7BAE-42CA-8CBF-A9E97C99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E09D42-DD82-4936-B4BB-B5A824D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4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F8213-6734-4D3C-A701-28223C606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485C07-2643-4749-BA4C-F9A017DFB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A1D91D-2918-40F1-9D1C-4E54D668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1002D-2B86-4893-8CF8-2000344C4BC1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69737-733E-44B7-8859-CA80074D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AD4C13-E5A7-4528-8F8D-E7FDE80B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BE01DA-E189-490E-8CF9-4C53AAC61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CA0DBB-9E62-4576-813D-F82D9D5E1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83BD6A-FA15-4B87-926E-27CE06AD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11AA0-50CE-4349-B4D4-DACEFE8852AE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9AB258-540C-4B47-A509-6ED85124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18FCF5-491A-4E33-A4E1-60D3066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2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5CFF84-7943-4022-8282-96905935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A1D7D9-3FDB-4816-A188-EBF526A0A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198903-D37D-4B7F-A832-7649025D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183D-DAE8-4327-BE1E-4D88AD64B916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BD8CC-E77C-4284-9055-2CCA1CEDF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205CB-DE8B-4742-9B7F-0D1BE5968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3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B8B5D9-C6C4-4440-9062-50E375828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E9EAB8-5A6D-4C96-94E0-9CB50853E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0D8165-28B5-4D1A-B3F3-279F1C6D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3AD8-F9A7-4FB3-BB0C-8A1FD4DCA860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399F0F-A993-42B3-A22D-32AEC8A6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695AAF-8F4F-4559-BDEB-8B165B94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5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8B9AF0-DEE7-46E6-A2EE-8AAAE769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5A99C3-75A5-41BC-B24E-9661E7F669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6CE092-488A-4118-ADAF-5DCF6979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287DED-3C1F-4AF9-8CFA-0155C79B0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720F-96A0-4434-9819-F72D1635E8D2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E8811E-3DCC-4F72-8FB7-93BC6896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36CAB2-79EF-4445-9998-64637379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9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BF42F-F331-43E2-A88D-71B3DAE5A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AE0706-6629-43B2-8153-88D42CE73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C1915CB-072F-4BF1-8511-743088BBB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F4015A-559B-4156-B886-6D6255D67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0613F6-E712-4969-A967-2240D499D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E6CAD2D-6CDD-4B85-AD52-DD9EEAED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FEB8C-C316-4A24-8E35-02CC0764DCCB}" type="datetime1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C649A5-02F9-4A97-99AE-64A384ED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99F46A7-1EA7-458A-A8AF-812F4949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A455A9-6B5A-4717-9888-BFA16451F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E6A218-F021-47A4-92E7-96D12A62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F0204-E510-4339-98B8-E104257AEFF4}" type="datetime1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7BCCE2-6F4E-45DA-A565-EBE18E71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2EFB85D-D103-4E94-BE30-4199AB21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9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34F88F0-FFD4-4A0D-8347-E5E445A13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CD2B-7A05-4413-B15C-8A9BC9E24061}" type="datetime1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8EBEAE6-1215-4727-8759-EAB2A0FC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DDD20CE-20CA-43FF-860F-EB094D1D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2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61AFDE-16D3-4805-9231-4024F0296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9D928C-8889-47FE-B8A6-F689CE2A0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46AED0-D4DF-40D3-8413-3D4068B6D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15C7A9-043D-47EC-84E2-B642CD369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3CDF7-3A2A-4621-9692-221FF3766C73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F9C251-8B0D-435F-AE90-68BB5F6F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70FFB8-0532-4AAD-ACBC-D46CE377B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839356-8CF7-448B-AE98-B727AB149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B25E3C9-1BE4-4046-9A0E-82AAE1D35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6C22A3-D5C7-440A-9E11-D35436B36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55B724-741E-4DEC-B723-AB9627DED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CF38-E082-4747-97DC-19FD5F7CBA81}" type="datetime1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15FE71-914E-4245-99C7-90EC78155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30431C-9426-4A6A-A187-BC3488CD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09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3712C64-BDD8-4B96-99BA-EE16F583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107552-5E53-405B-9D1F-51C8336A9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78983-DE6C-44C5-A30C-8818DDF24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02F3F-F7E2-4F31-97AC-0F834DC12C90}" type="datetime1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5231F0-20E3-4089-A194-B16541BC6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1916EC-156F-4C1D-9272-79C24E9ED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7343-0854-474F-AECD-9BBDCFF5E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P-3T/documen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242" y="124288"/>
            <a:ext cx="11811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DP3T – Distributed Privacy   Preserving Contact Tracing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916" y="2511888"/>
            <a:ext cx="10805652" cy="165576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https://github.com/DP-3T/documents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354" t="15556" r="27188" b="6111"/>
          <a:stretch/>
        </p:blipFill>
        <p:spPr>
          <a:xfrm>
            <a:off x="3617042" y="3069332"/>
            <a:ext cx="5105400" cy="366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Goal: Privacy &amp; Logging Proximity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363200" cy="47656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do we mean by privacy?</a:t>
            </a:r>
          </a:p>
          <a:p>
            <a:r>
              <a:rPr lang="en-US" dirty="0" smtClean="0"/>
              <a:t>Contact Tracing without Tracing App:</a:t>
            </a:r>
            <a:endParaRPr lang="en-US" dirty="0" smtClean="0"/>
          </a:p>
          <a:p>
            <a:pPr lvl="1"/>
            <a:r>
              <a:rPr lang="en-US" dirty="0" smtClean="0"/>
              <a:t>Dutch Health Center (GGD) asks infected individuals for when and who they have been in contact with over the last 14 days</a:t>
            </a:r>
            <a:endParaRPr lang="en-US" dirty="0" smtClean="0"/>
          </a:p>
          <a:p>
            <a:pPr lvl="1"/>
            <a:r>
              <a:rPr lang="en-US" dirty="0" smtClean="0"/>
              <a:t>Provides a contact history of (</a:t>
            </a:r>
            <a:r>
              <a:rPr lang="en-US" dirty="0" err="1" smtClean="0"/>
              <a:t>time,identity</a:t>
            </a:r>
            <a:r>
              <a:rPr lang="en-US" dirty="0" smtClean="0"/>
              <a:t>) proximity events of infected individuals</a:t>
            </a:r>
            <a:endParaRPr lang="en-US" dirty="0" smtClean="0"/>
          </a:p>
          <a:p>
            <a:pPr lvl="2"/>
            <a:r>
              <a:rPr lang="en-US" dirty="0" smtClean="0"/>
              <a:t>Contacts are notified: A high risk indicates a need for testing</a:t>
            </a:r>
          </a:p>
          <a:p>
            <a:pPr lvl="2"/>
            <a:r>
              <a:rPr lang="en-US" dirty="0" smtClean="0"/>
              <a:t>All these contact histories can be combined in order to analyze how the virus propagates, whether additional measures need to be in place, where extra resources are needed, etc.</a:t>
            </a:r>
          </a:p>
          <a:p>
            <a:pPr lvl="1"/>
            <a:r>
              <a:rPr lang="en-US" dirty="0" smtClean="0"/>
              <a:t>Healthy individuals remain anonymous to the GGD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Only information about what can be extracted from the combination of contact histories of infected people is revealed (to the GGD / Government)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Can we automate contact tracing by using a Tracing App without leaking more privacy? </a:t>
            </a:r>
          </a:p>
          <a:p>
            <a:pPr lvl="1"/>
            <a:r>
              <a:rPr lang="en-US" dirty="0" smtClean="0"/>
              <a:t>Leading to quick notification with small # false positives?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73"/>
          <p:cNvSpPr/>
          <p:nvPr/>
        </p:nvSpPr>
        <p:spPr>
          <a:xfrm rot="20348812">
            <a:off x="8709311" y="3332700"/>
            <a:ext cx="2785492" cy="3376221"/>
          </a:xfrm>
          <a:prstGeom prst="ellipse">
            <a:avLst/>
          </a:prstGeom>
          <a:solidFill>
            <a:schemeClr val="tx2">
              <a:lumMod val="20000"/>
              <a:lumOff val="80000"/>
              <a:alpha val="32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DP3T – Bluetooth Anonymous Exchanges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3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25128" y="1537454"/>
            <a:ext cx="7217792" cy="2336760"/>
            <a:chOff x="125128" y="1537454"/>
            <a:chExt cx="7217792" cy="2336760"/>
          </a:xfrm>
        </p:grpSpPr>
        <p:grpSp>
          <p:nvGrpSpPr>
            <p:cNvPr id="30" name="Group 29"/>
            <p:cNvGrpSpPr/>
            <p:nvPr/>
          </p:nvGrpSpPr>
          <p:grpSpPr>
            <a:xfrm>
              <a:off x="125128" y="1537454"/>
              <a:ext cx="7217792" cy="2336760"/>
              <a:chOff x="493428" y="1639054"/>
              <a:chExt cx="7217792" cy="233676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3428" y="1954570"/>
                <a:ext cx="2218267" cy="1663700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3949700" y="1639293"/>
                <a:ext cx="532136" cy="2299492"/>
                <a:chOff x="3949700" y="1639293"/>
                <a:chExt cx="532136" cy="2299492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3949700" y="1639293"/>
                  <a:ext cx="355600" cy="3429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949700" y="2617589"/>
                  <a:ext cx="355600" cy="3429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3949700" y="3595885"/>
                  <a:ext cx="355600" cy="3429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" name="Straight Arrow Connector 12"/>
                <p:cNvCxnSpPr>
                  <a:stCxn id="6" idx="4"/>
                  <a:endCxn id="7" idx="0"/>
                </p:cNvCxnSpPr>
                <p:nvPr/>
              </p:nvCxnSpPr>
              <p:spPr>
                <a:xfrm>
                  <a:off x="4127500" y="1982193"/>
                  <a:ext cx="0" cy="63539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>
                  <a:off x="4127500" y="2960489"/>
                  <a:ext cx="0" cy="635396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4152900" y="2089288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</a:t>
                  </a:r>
                  <a:endParaRPr lang="en-US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152900" y="3037583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H</a:t>
                  </a:r>
                  <a:endParaRPr lang="en-US" dirty="0"/>
                </a:p>
              </p:txBody>
            </p:sp>
          </p:grpSp>
          <p:cxnSp>
            <p:nvCxnSpPr>
              <p:cNvPr id="23" name="Straight Arrow Connector 22"/>
              <p:cNvCxnSpPr>
                <a:stCxn id="7" idx="6"/>
              </p:cNvCxnSpPr>
              <p:nvPr/>
            </p:nvCxnSpPr>
            <p:spPr>
              <a:xfrm>
                <a:off x="4305300" y="2789039"/>
                <a:ext cx="736600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5041900" y="2601754"/>
                <a:ext cx="26693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EphID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EphID</a:t>
                </a:r>
                <a:r>
                  <a:rPr lang="en-US" baseline="-25000" dirty="0" smtClean="0"/>
                  <a:t>2    </a:t>
                </a:r>
                <a:r>
                  <a:rPr lang="en-US" dirty="0" smtClean="0"/>
                  <a:t>…</a:t>
                </a:r>
                <a:r>
                  <a:rPr lang="en-US" baseline="-25000" dirty="0" smtClean="0"/>
                  <a:t>    </a:t>
                </a:r>
                <a:r>
                  <a:rPr lang="en-US" dirty="0" err="1" smtClean="0"/>
                  <a:t>EphID</a:t>
                </a:r>
                <a:r>
                  <a:rPr lang="en-US" baseline="-25000" dirty="0" err="1"/>
                  <a:t>n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412067" y="1639054"/>
                <a:ext cx="582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SK</a:t>
                </a:r>
                <a:r>
                  <a:rPr lang="en-US" baseline="-25000" dirty="0" smtClean="0"/>
                  <a:t>t-1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12067" y="2601754"/>
                <a:ext cx="457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SK</a:t>
                </a:r>
                <a:r>
                  <a:rPr lang="en-US" baseline="-25000" dirty="0" err="1" smtClean="0"/>
                  <a:t>t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12067" y="3606482"/>
                <a:ext cx="613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SK</a:t>
                </a:r>
                <a:r>
                  <a:rPr lang="en-US" baseline="-25000" dirty="0" smtClean="0"/>
                  <a:t>t+1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01923" y="2612351"/>
                <a:ext cx="730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Day t: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374900" y="2522538"/>
                <a:ext cx="5336320" cy="576540"/>
              </a:xfrm>
              <a:prstGeom prst="rect">
                <a:avLst/>
              </a:prstGeom>
              <a:noFill/>
              <a:ln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735342" y="1539042"/>
              <a:ext cx="1060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Device A: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976528" y="2810648"/>
            <a:ext cx="2476215" cy="2814222"/>
            <a:chOff x="4976528" y="2810648"/>
            <a:chExt cx="2476215" cy="281422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670" y="3197939"/>
              <a:ext cx="481976" cy="735013"/>
            </a:xfrm>
            <a:prstGeom prst="rect">
              <a:avLst/>
            </a:prstGeom>
          </p:spPr>
        </p:pic>
        <p:sp>
          <p:nvSpPr>
            <p:cNvPr id="34" name="Right Brace 33"/>
            <p:cNvSpPr/>
            <p:nvPr/>
          </p:nvSpPr>
          <p:spPr>
            <a:xfrm rot="5400000">
              <a:off x="5957475" y="2671644"/>
              <a:ext cx="279659" cy="557667"/>
            </a:xfrm>
            <a:prstGeom prst="rightBrac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36988" y="3358396"/>
              <a:ext cx="1115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Bluetooth</a:t>
              </a:r>
              <a:endParaRPr lang="en-US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528" y="3961170"/>
              <a:ext cx="2218267" cy="16637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4977142" y="3990142"/>
              <a:ext cx="1052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Device B:</a:t>
              </a:r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894865" y="2880083"/>
            <a:ext cx="4813270" cy="1829077"/>
            <a:chOff x="6894865" y="2880083"/>
            <a:chExt cx="4813270" cy="1829077"/>
          </a:xfrm>
        </p:grpSpPr>
        <p:sp>
          <p:nvSpPr>
            <p:cNvPr id="40" name="Oval 39"/>
            <p:cNvSpPr/>
            <p:nvPr/>
          </p:nvSpPr>
          <p:spPr>
            <a:xfrm>
              <a:off x="8436115" y="2880083"/>
              <a:ext cx="3272020" cy="1829077"/>
            </a:xfrm>
            <a:prstGeom prst="ellipse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894865" y="4088646"/>
              <a:ext cx="4502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(1) Adds to Log:       EphID</a:t>
              </a:r>
              <a:r>
                <a:rPr lang="en-US" baseline="-25000" dirty="0" smtClean="0"/>
                <a:t>7</a:t>
              </a:r>
              <a:r>
                <a:rPr lang="en-US" dirty="0" smtClean="0"/>
                <a:t> EphID</a:t>
              </a:r>
              <a:r>
                <a:rPr lang="en-US" baseline="-25000" dirty="0" smtClean="0"/>
                <a:t>8    </a:t>
              </a:r>
              <a:r>
                <a:rPr lang="en-US" dirty="0"/>
                <a:t>…</a:t>
              </a:r>
              <a:r>
                <a:rPr lang="en-US" baseline="-25000" dirty="0"/>
                <a:t>    </a:t>
              </a:r>
              <a:r>
                <a:rPr lang="en-US" dirty="0" smtClean="0"/>
                <a:t>EphID</a:t>
              </a:r>
              <a:r>
                <a:rPr lang="en-US" baseline="-25000" dirty="0" smtClean="0"/>
                <a:t>13</a:t>
              </a:r>
              <a:endParaRPr lang="en-US" dirty="0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942692" y="2684819"/>
            <a:ext cx="2101075" cy="1813043"/>
            <a:chOff x="942692" y="2684819"/>
            <a:chExt cx="2101075" cy="1813043"/>
          </a:xfrm>
        </p:grpSpPr>
        <p:cxnSp>
          <p:nvCxnSpPr>
            <p:cNvPr id="45" name="Curved Connector 44"/>
            <p:cNvCxnSpPr>
              <a:stCxn id="26" idx="1"/>
              <a:endCxn id="43" idx="0"/>
            </p:cNvCxnSpPr>
            <p:nvPr/>
          </p:nvCxnSpPr>
          <p:spPr>
            <a:xfrm rot="10800000" flipV="1">
              <a:off x="1871909" y="2684819"/>
              <a:ext cx="1171858" cy="1813043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942692" y="3685025"/>
              <a:ext cx="1092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Voluntary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2052" y="4331355"/>
            <a:ext cx="3262833" cy="2107347"/>
            <a:chOff x="12052" y="4331355"/>
            <a:chExt cx="3262833" cy="2107347"/>
          </a:xfrm>
        </p:grpSpPr>
        <p:sp>
          <p:nvSpPr>
            <p:cNvPr id="51" name="TextBox 50"/>
            <p:cNvSpPr txBox="1"/>
            <p:nvPr/>
          </p:nvSpPr>
          <p:spPr>
            <a:xfrm>
              <a:off x="12052" y="4331355"/>
              <a:ext cx="18856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 = first day considered contagious</a:t>
              </a:r>
              <a:endParaRPr lang="en-US" dirty="0"/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403" y="4497863"/>
              <a:ext cx="1531012" cy="1690688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1475248" y="4508775"/>
              <a:ext cx="786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(t, </a:t>
              </a:r>
              <a:r>
                <a:rPr lang="en-US" dirty="0" err="1" smtClean="0"/>
                <a:t>SK</a:t>
              </a:r>
              <a:r>
                <a:rPr lang="en-US" baseline="-25000" dirty="0" err="1" smtClean="0"/>
                <a:t>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83535" y="6069370"/>
              <a:ext cx="2591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Health Authority Backend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868402" y="4878106"/>
            <a:ext cx="5026464" cy="968588"/>
            <a:chOff x="1868402" y="4878106"/>
            <a:chExt cx="5026464" cy="968588"/>
          </a:xfrm>
        </p:grpSpPr>
        <p:cxnSp>
          <p:nvCxnSpPr>
            <p:cNvPr id="58" name="Curved Connector 57"/>
            <p:cNvCxnSpPr>
              <a:stCxn id="50" idx="2"/>
              <a:endCxn id="61" idx="1"/>
            </p:cNvCxnSpPr>
            <p:nvPr/>
          </p:nvCxnSpPr>
          <p:spPr>
            <a:xfrm rot="16200000" flipH="1">
              <a:off x="3944514" y="2801994"/>
              <a:ext cx="874239" cy="5026464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203695" y="5477362"/>
              <a:ext cx="11110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Broadcast</a:t>
              </a:r>
              <a:endParaRPr lang="en-US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894865" y="4878106"/>
            <a:ext cx="2768472" cy="1713988"/>
            <a:chOff x="6894865" y="4878106"/>
            <a:chExt cx="2768472" cy="1713988"/>
          </a:xfrm>
        </p:grpSpPr>
        <p:sp>
          <p:nvSpPr>
            <p:cNvPr id="61" name="TextBox 60"/>
            <p:cNvSpPr txBox="1"/>
            <p:nvPr/>
          </p:nvSpPr>
          <p:spPr>
            <a:xfrm>
              <a:off x="6894865" y="5567680"/>
              <a:ext cx="1358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(2) Compute</a:t>
              </a:r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7621764" y="4953754"/>
              <a:ext cx="1080780" cy="1638340"/>
              <a:chOff x="7677945" y="1359138"/>
              <a:chExt cx="1080780" cy="163834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273180" y="1372354"/>
                <a:ext cx="3556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278660" y="2613562"/>
                <a:ext cx="355600" cy="3429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>
                <a:off x="8450980" y="1699658"/>
                <a:ext cx="0" cy="6353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8234927" y="2289642"/>
                <a:ext cx="523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Etc.</a:t>
                </a:r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682782" y="1359138"/>
                <a:ext cx="4576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SK</a:t>
                </a:r>
                <a:r>
                  <a:rPr lang="en-US" baseline="-25000" dirty="0" err="1" smtClean="0"/>
                  <a:t>t</a:t>
                </a:r>
                <a:endParaRPr lang="en-US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677945" y="2628146"/>
                <a:ext cx="6790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SK</a:t>
                </a:r>
                <a:r>
                  <a:rPr lang="en-US" baseline="-25000" dirty="0" err="1" smtClean="0"/>
                  <a:t>now</a:t>
                </a:r>
                <a:endParaRPr lang="en-US" dirty="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407400" y="5365888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</a:t>
              </a:r>
              <a:endParaRPr lang="en-US" dirty="0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8571868" y="5133459"/>
              <a:ext cx="7366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8571868" y="6379628"/>
              <a:ext cx="7366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9319973" y="487810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9319973" y="612030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8893184" y="3594293"/>
            <a:ext cx="219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(3) </a:t>
            </a:r>
            <a:r>
              <a:rPr lang="en-US" dirty="0">
                <a:solidFill>
                  <a:srgbClr val="FF0000"/>
                </a:solidFill>
              </a:rPr>
              <a:t>Local risk </a:t>
            </a:r>
            <a:r>
              <a:rPr lang="en-US" dirty="0" smtClean="0">
                <a:solidFill>
                  <a:srgbClr val="FF0000"/>
                </a:solidFill>
              </a:rPr>
              <a:t>scoring: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Overlap? How much?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634735" y="5953974"/>
            <a:ext cx="2354644" cy="646331"/>
            <a:chOff x="3634735" y="5953974"/>
            <a:chExt cx="2354644" cy="646331"/>
          </a:xfrm>
        </p:grpSpPr>
        <p:sp>
          <p:nvSpPr>
            <p:cNvPr id="83" name="Rectangle 82"/>
            <p:cNvSpPr/>
            <p:nvPr/>
          </p:nvSpPr>
          <p:spPr>
            <a:xfrm>
              <a:off x="3634735" y="5953974"/>
              <a:ext cx="2246585" cy="6345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3759200" y="5953974"/>
              <a:ext cx="2230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r>
                <a:rPr lang="en-US" baseline="30000" dirty="0" smtClean="0"/>
                <a:t>nd</a:t>
              </a:r>
              <a:r>
                <a:rPr lang="en-US" dirty="0" smtClean="0"/>
                <a:t> solution: Cuckoo filter over </a:t>
              </a:r>
              <a:r>
                <a:rPr lang="en-US" dirty="0" err="1" smtClean="0"/>
                <a:t>EphIDs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221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Depends </a:t>
            </a:r>
            <a:r>
              <a:rPr lang="en-US" dirty="0"/>
              <a:t>on (Voluntary) </a:t>
            </a:r>
            <a:r>
              <a:rPr lang="en-US" dirty="0" smtClean="0"/>
              <a:t>Adoption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Privacy Preserving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Supported </a:t>
            </a:r>
            <a:r>
              <a:rPr lang="en-US" dirty="0"/>
              <a:t>Mobile Platforms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Battery </a:t>
            </a:r>
            <a:r>
              <a:rPr lang="en-US" dirty="0"/>
              <a:t>Consumption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Small </a:t>
            </a:r>
            <a:r>
              <a:rPr lang="en-US" dirty="0"/>
              <a:t># False Positives </a:t>
            </a:r>
            <a:endParaRPr lang="en-US" dirty="0" smtClean="0"/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E</a:t>
            </a:r>
            <a:r>
              <a:rPr lang="en-US" dirty="0" smtClean="0"/>
              <a:t>nough </a:t>
            </a:r>
            <a:r>
              <a:rPr lang="en-US" dirty="0"/>
              <a:t>test </a:t>
            </a:r>
            <a:r>
              <a:rPr lang="en-US" dirty="0" smtClean="0"/>
              <a:t>capacity?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unnecessary </a:t>
            </a:r>
            <a:r>
              <a:rPr lang="en-US" dirty="0" smtClean="0"/>
              <a:t>self quarantine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Quick </a:t>
            </a:r>
            <a:r>
              <a:rPr lang="en-US" dirty="0"/>
              <a:t>Notifications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 smtClean="0"/>
              <a:t>No </a:t>
            </a:r>
            <a:r>
              <a:rPr lang="en-US" dirty="0"/>
              <a:t>Denial of Service attacks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A</a:t>
            </a:r>
            <a:r>
              <a:rPr lang="en-US" dirty="0" smtClean="0"/>
              <a:t>pp resists hacks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7343-0854-474F-AECD-9BBDCFF5E8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D5FBD-E545-4CFF-9D3E-0E04A8F2413A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A97C6A-1258-9942-BACC-563A50DF6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43" y="1447800"/>
            <a:ext cx="8980457" cy="52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35711</TotalTime>
  <Words>307</Words>
  <Application>Microsoft Office PowerPoint</Application>
  <PresentationFormat>Widescreen</PresentationFormat>
  <Paragraphs>62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DP3T – Distributed Privacy   Preserving Contact Tracing</vt:lpstr>
      <vt:lpstr>Goal: Privacy &amp; Logging Proximity Events</vt:lpstr>
      <vt:lpstr>DP3T – Bluetooth Anonymous Exchanges </vt:lpstr>
      <vt:lpstr>Effectiveness?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Adversarial Machine Learning</dc:title>
  <dc:creator>kaleel</dc:creator>
  <cp:lastModifiedBy>martenvdijk</cp:lastModifiedBy>
  <cp:revision>315</cp:revision>
  <dcterms:created xsi:type="dcterms:W3CDTF">2020-01-22T21:47:55Z</dcterms:created>
  <dcterms:modified xsi:type="dcterms:W3CDTF">2020-04-16T10:15:04Z</dcterms:modified>
</cp:coreProperties>
</file>